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8.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0.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6" r:id="rId2"/>
    <p:sldMasterId id="2147483691" r:id="rId3"/>
    <p:sldMasterId id="2147483706" r:id="rId4"/>
    <p:sldMasterId id="2147483721" r:id="rId5"/>
    <p:sldMasterId id="2147483736" r:id="rId6"/>
    <p:sldMasterId id="2147483751" r:id="rId7"/>
    <p:sldMasterId id="2147483766" r:id="rId8"/>
    <p:sldMasterId id="2147483781" r:id="rId9"/>
    <p:sldMasterId id="2147483793" r:id="rId10"/>
    <p:sldMasterId id="2147483809" r:id="rId11"/>
  </p:sldMasterIdLst>
  <p:notesMasterIdLst>
    <p:notesMasterId r:id="rId68"/>
  </p:notesMasterIdLst>
  <p:handoutMasterIdLst>
    <p:handoutMasterId r:id="rId69"/>
  </p:handoutMasterIdLst>
  <p:sldIdLst>
    <p:sldId id="256" r:id="rId12"/>
    <p:sldId id="630" r:id="rId13"/>
    <p:sldId id="654" r:id="rId14"/>
    <p:sldId id="612" r:id="rId15"/>
    <p:sldId id="613" r:id="rId16"/>
    <p:sldId id="631" r:id="rId17"/>
    <p:sldId id="656" r:id="rId18"/>
    <p:sldId id="704" r:id="rId19"/>
    <p:sldId id="705" r:id="rId20"/>
    <p:sldId id="710" r:id="rId21"/>
    <p:sldId id="711" r:id="rId22"/>
    <p:sldId id="712" r:id="rId23"/>
    <p:sldId id="713" r:id="rId24"/>
    <p:sldId id="691" r:id="rId25"/>
    <p:sldId id="702" r:id="rId26"/>
    <p:sldId id="695" r:id="rId27"/>
    <p:sldId id="698" r:id="rId28"/>
    <p:sldId id="683" r:id="rId29"/>
    <p:sldId id="706" r:id="rId30"/>
    <p:sldId id="714" r:id="rId31"/>
    <p:sldId id="715" r:id="rId32"/>
    <p:sldId id="718" r:id="rId33"/>
    <p:sldId id="719" r:id="rId34"/>
    <p:sldId id="707" r:id="rId35"/>
    <p:sldId id="664" r:id="rId36"/>
    <p:sldId id="696" r:id="rId37"/>
    <p:sldId id="676" r:id="rId38"/>
    <p:sldId id="688" r:id="rId39"/>
    <p:sldId id="722" r:id="rId40"/>
    <p:sldId id="723" r:id="rId41"/>
    <p:sldId id="724" r:id="rId42"/>
    <p:sldId id="725" r:id="rId43"/>
    <p:sldId id="657" r:id="rId44"/>
    <p:sldId id="658" r:id="rId45"/>
    <p:sldId id="697" r:id="rId46"/>
    <p:sldId id="685" r:id="rId47"/>
    <p:sldId id="686" r:id="rId48"/>
    <p:sldId id="726" r:id="rId49"/>
    <p:sldId id="727" r:id="rId50"/>
    <p:sldId id="699" r:id="rId51"/>
    <p:sldId id="700" r:id="rId52"/>
    <p:sldId id="665" r:id="rId53"/>
    <p:sldId id="679" r:id="rId54"/>
    <p:sldId id="671" r:id="rId55"/>
    <p:sldId id="667" r:id="rId56"/>
    <p:sldId id="653" r:id="rId57"/>
    <p:sldId id="689" r:id="rId58"/>
    <p:sldId id="669" r:id="rId59"/>
    <p:sldId id="627" r:id="rId60"/>
    <p:sldId id="708" r:id="rId61"/>
    <p:sldId id="681" r:id="rId62"/>
    <p:sldId id="720" r:id="rId63"/>
    <p:sldId id="721" r:id="rId64"/>
    <p:sldId id="690" r:id="rId65"/>
    <p:sldId id="388" r:id="rId66"/>
    <p:sldId id="505" r:id="rId67"/>
  </p:sldIdLst>
  <p:sldSz cx="9144000" cy="6858000" type="screen4x3"/>
  <p:notesSz cx="7010400" cy="9296400"/>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68425" indent="3175" algn="l" defTabSz="912813" rtl="0" fontAlgn="base">
      <a:spcBef>
        <a:spcPct val="0"/>
      </a:spcBef>
      <a:spcAft>
        <a:spcPct val="0"/>
      </a:spcAft>
      <a:defRPr kern="1200">
        <a:solidFill>
          <a:schemeClr val="tx1"/>
        </a:solidFill>
        <a:latin typeface="Arial" charset="0"/>
        <a:ea typeface="+mn-ea"/>
        <a:cs typeface="Arial" charset="0"/>
      </a:defRPr>
    </a:lvl4pPr>
    <a:lvl5pPr marL="1825625" indent="3175"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24" autoAdjust="0"/>
    <p:restoredTop sz="92362" autoAdjust="0"/>
  </p:normalViewPr>
  <p:slideViewPr>
    <p:cSldViewPr>
      <p:cViewPr varScale="1">
        <p:scale>
          <a:sx n="105" d="100"/>
          <a:sy n="105" d="100"/>
        </p:scale>
        <p:origin x="1392" y="10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272"/>
    </p:cViewPr>
  </p:sorterViewPr>
  <p:notesViewPr>
    <p:cSldViewPr>
      <p:cViewPr varScale="1">
        <p:scale>
          <a:sx n="84" d="100"/>
          <a:sy n="84" d="100"/>
        </p:scale>
        <p:origin x="-375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650" tIns="45825" rIns="91650" bIns="45825" rtlCol="0"/>
          <a:lstStyle>
            <a:lvl1pPr algn="l" defTabSz="913331"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650" tIns="45825" rIns="91650" bIns="45825" rtlCol="0"/>
          <a:lstStyle>
            <a:lvl1pPr algn="r" defTabSz="913331" fontAlgn="auto">
              <a:spcBef>
                <a:spcPts val="0"/>
              </a:spcBef>
              <a:spcAft>
                <a:spcPts val="0"/>
              </a:spcAft>
              <a:defRPr sz="1200">
                <a:latin typeface="+mn-lt"/>
                <a:cs typeface="+mn-cs"/>
              </a:defRPr>
            </a:lvl1pPr>
          </a:lstStyle>
          <a:p>
            <a:pPr>
              <a:defRPr/>
            </a:pPr>
            <a:fld id="{32256B99-C3E2-4EE7-8964-6CF5196C79DE}" type="datetimeFigureOut">
              <a:rPr lang="en-US"/>
              <a:pPr>
                <a:defRPr/>
              </a:pPr>
              <a:t>4/8/2019</a:t>
            </a:fld>
            <a:endParaRPr lang="en-US" dirty="0"/>
          </a:p>
        </p:txBody>
      </p:sp>
      <p:sp>
        <p:nvSpPr>
          <p:cNvPr id="4" name="Footer Placeholder 3"/>
          <p:cNvSpPr>
            <a:spLocks noGrp="1"/>
          </p:cNvSpPr>
          <p:nvPr>
            <p:ph type="ftr" sz="quarter" idx="2"/>
          </p:nvPr>
        </p:nvSpPr>
        <p:spPr>
          <a:xfrm>
            <a:off x="0" y="8831263"/>
            <a:ext cx="3038475" cy="463550"/>
          </a:xfrm>
          <a:prstGeom prst="rect">
            <a:avLst/>
          </a:prstGeom>
        </p:spPr>
        <p:txBody>
          <a:bodyPr vert="horz" lIns="91650" tIns="45825" rIns="91650" bIns="45825" rtlCol="0" anchor="b"/>
          <a:lstStyle>
            <a:lvl1pPr algn="l" defTabSz="913331"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1650" tIns="45825" rIns="91650" bIns="45825" rtlCol="0" anchor="b"/>
          <a:lstStyle>
            <a:lvl1pPr algn="r" defTabSz="913331" fontAlgn="auto">
              <a:spcBef>
                <a:spcPts val="0"/>
              </a:spcBef>
              <a:spcAft>
                <a:spcPts val="0"/>
              </a:spcAft>
              <a:defRPr sz="1200">
                <a:latin typeface="+mn-lt"/>
                <a:cs typeface="+mn-cs"/>
              </a:defRPr>
            </a:lvl1pPr>
          </a:lstStyle>
          <a:p>
            <a:pPr>
              <a:defRPr/>
            </a:pPr>
            <a:fld id="{82247A72-A9A7-40A2-B6EC-EF20DCA837FC}" type="slidenum">
              <a:rPr lang="en-US"/>
              <a:pPr>
                <a:defRPr/>
              </a:pPr>
              <a:t>‹#›</a:t>
            </a:fld>
            <a:endParaRPr lang="en-US" dirty="0"/>
          </a:p>
        </p:txBody>
      </p:sp>
    </p:spTree>
    <p:extLst>
      <p:ext uri="{BB962C8B-B14F-4D97-AF65-F5344CB8AC3E}">
        <p14:creationId xmlns:p14="http://schemas.microsoft.com/office/powerpoint/2010/main" val="2510241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0" tIns="46585" rIns="93170" bIns="46585" rtlCol="0"/>
          <a:lstStyle>
            <a:lvl1pPr algn="l" defTabSz="913331"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0" tIns="46585" rIns="93170" bIns="46585" rtlCol="0"/>
          <a:lstStyle>
            <a:lvl1pPr algn="r" defTabSz="913331" fontAlgn="auto">
              <a:spcBef>
                <a:spcPts val="0"/>
              </a:spcBef>
              <a:spcAft>
                <a:spcPts val="0"/>
              </a:spcAft>
              <a:defRPr sz="1200">
                <a:latin typeface="+mn-lt"/>
                <a:cs typeface="+mn-cs"/>
              </a:defRPr>
            </a:lvl1pPr>
          </a:lstStyle>
          <a:p>
            <a:pPr>
              <a:defRPr/>
            </a:pPr>
            <a:fld id="{1B100B72-B907-4028-8DFF-467E21DC7F15}" type="datetimeFigureOut">
              <a:rPr lang="en-US"/>
              <a:pPr>
                <a:defRPr/>
              </a:pPr>
              <a:t>4/8/2019</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0" tIns="46585" rIns="93170" bIns="46585"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0" tIns="46585" rIns="93170" bIns="4658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0" tIns="46585" rIns="93170" bIns="46585" rtlCol="0" anchor="b"/>
          <a:lstStyle>
            <a:lvl1pPr algn="l" defTabSz="913331"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0" tIns="46585" rIns="93170" bIns="46585" rtlCol="0" anchor="b"/>
          <a:lstStyle>
            <a:lvl1pPr algn="r" defTabSz="913331" fontAlgn="auto">
              <a:spcBef>
                <a:spcPts val="0"/>
              </a:spcBef>
              <a:spcAft>
                <a:spcPts val="0"/>
              </a:spcAft>
              <a:defRPr sz="1200">
                <a:latin typeface="+mn-lt"/>
                <a:cs typeface="+mn-cs"/>
              </a:defRPr>
            </a:lvl1pPr>
          </a:lstStyle>
          <a:p>
            <a:pPr>
              <a:defRPr/>
            </a:pPr>
            <a:fld id="{5AF668A3-FCD4-49DF-9586-5124B9169526}" type="slidenum">
              <a:rPr lang="en-US"/>
              <a:pPr>
                <a:defRPr/>
              </a:pPr>
              <a:t>‹#›</a:t>
            </a:fld>
            <a:endParaRPr lang="en-US" dirty="0"/>
          </a:p>
        </p:txBody>
      </p:sp>
    </p:spTree>
    <p:extLst>
      <p:ext uri="{BB962C8B-B14F-4D97-AF65-F5344CB8AC3E}">
        <p14:creationId xmlns:p14="http://schemas.microsoft.com/office/powerpoint/2010/main" val="3307098294"/>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68425" algn="l" defTabSz="912813" rtl="0" eaLnBrk="0" fontAlgn="base" hangingPunct="0">
      <a:spcBef>
        <a:spcPct val="30000"/>
      </a:spcBef>
      <a:spcAft>
        <a:spcPct val="0"/>
      </a:spcAft>
      <a:defRPr sz="1200" kern="1200">
        <a:solidFill>
          <a:schemeClr val="tx1"/>
        </a:solidFill>
        <a:latin typeface="+mn-lt"/>
        <a:ea typeface="+mn-ea"/>
        <a:cs typeface="+mn-cs"/>
      </a:defRPr>
    </a:lvl4pPr>
    <a:lvl5pPr marL="1825625" algn="l" defTabSz="912813" rtl="0" eaLnBrk="0" fontAlgn="base" hangingPunct="0">
      <a:spcBef>
        <a:spcPct val="30000"/>
      </a:spcBef>
      <a:spcAft>
        <a:spcPct val="0"/>
      </a:spcAft>
      <a:defRPr sz="1200" kern="1200">
        <a:solidFill>
          <a:schemeClr val="tx1"/>
        </a:solidFill>
        <a:latin typeface="+mn-lt"/>
        <a:ea typeface="+mn-ea"/>
        <a:cs typeface="+mn-cs"/>
      </a:defRPr>
    </a:lvl5pPr>
    <a:lvl6pPr marL="2283330" algn="l" defTabSz="913331" rtl="0" eaLnBrk="1" latinLnBrk="0" hangingPunct="1">
      <a:defRPr sz="1200" kern="1200">
        <a:solidFill>
          <a:schemeClr val="tx1"/>
        </a:solidFill>
        <a:latin typeface="+mn-lt"/>
        <a:ea typeface="+mn-ea"/>
        <a:cs typeface="+mn-cs"/>
      </a:defRPr>
    </a:lvl6pPr>
    <a:lvl7pPr marL="2739993" algn="l" defTabSz="913331" rtl="0" eaLnBrk="1" latinLnBrk="0" hangingPunct="1">
      <a:defRPr sz="1200" kern="1200">
        <a:solidFill>
          <a:schemeClr val="tx1"/>
        </a:solidFill>
        <a:latin typeface="+mn-lt"/>
        <a:ea typeface="+mn-ea"/>
        <a:cs typeface="+mn-cs"/>
      </a:defRPr>
    </a:lvl7pPr>
    <a:lvl8pPr marL="3196660" algn="l" defTabSz="913331" rtl="0" eaLnBrk="1" latinLnBrk="0" hangingPunct="1">
      <a:defRPr sz="1200" kern="1200">
        <a:solidFill>
          <a:schemeClr val="tx1"/>
        </a:solidFill>
        <a:latin typeface="+mn-lt"/>
        <a:ea typeface="+mn-ea"/>
        <a:cs typeface="+mn-cs"/>
      </a:defRPr>
    </a:lvl8pPr>
    <a:lvl9pPr marL="3653324" algn="l" defTabSz="9133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fontAlgn="base">
              <a:spcBef>
                <a:spcPct val="0"/>
              </a:spcBef>
              <a:spcAft>
                <a:spcPct val="0"/>
              </a:spcAft>
              <a:defRPr/>
            </a:pPr>
            <a:fld id="{3128FE72-2BE1-4C0A-BA06-5F66D8A41C23}" type="slidenum">
              <a:rPr lang="en-US" altLang="en-US" smtClean="0">
                <a:latin typeface="Calibri" pitchFamily="34" charset="0"/>
              </a:rPr>
              <a:pPr defTabSz="912813" fontAlgn="base">
                <a:spcBef>
                  <a:spcPct val="0"/>
                </a:spcBef>
                <a:spcAft>
                  <a:spcPct val="0"/>
                </a:spcAft>
                <a:defRPr/>
              </a:pPr>
              <a:t>1</a:t>
            </a:fld>
            <a:endParaRPr lang="en-US"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A85121-15DA-44E6-AB5A-9D7A497046B2}"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A85121-15DA-44E6-AB5A-9D7A497046B2}"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A85121-15DA-44E6-AB5A-9D7A497046B2}"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F668A3-FCD4-49DF-9586-5124B9169526}" type="slidenum">
              <a:rPr lang="en-US" smtClean="0"/>
              <a:pPr>
                <a:defRPr/>
              </a:pPr>
              <a:t>14</a:t>
            </a:fld>
            <a:endParaRPr lang="en-US" dirty="0"/>
          </a:p>
        </p:txBody>
      </p:sp>
    </p:spTree>
    <p:extLst>
      <p:ext uri="{BB962C8B-B14F-4D97-AF65-F5344CB8AC3E}">
        <p14:creationId xmlns:p14="http://schemas.microsoft.com/office/powerpoint/2010/main" val="156519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E8D4EE6C-03F5-4137-9CFE-9D8CA88D3E5A}"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BEA6C221-07BE-485B-A0B0-194D58DA76B8}" type="slidenum">
              <a:rPr lang="en-US" smtClean="0"/>
              <a:pPr>
                <a:defRPr/>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A85121-15DA-44E6-AB5A-9D7A497046B2}"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A85121-15DA-44E6-AB5A-9D7A497046B2}"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A85121-15DA-44E6-AB5A-9D7A497046B2}"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A85121-15DA-44E6-AB5A-9D7A497046B2}"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9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fontAlgn="base">
              <a:spcBef>
                <a:spcPct val="0"/>
              </a:spcBef>
              <a:spcAft>
                <a:spcPct val="0"/>
              </a:spcAft>
              <a:defRPr/>
            </a:pPr>
            <a:fld id="{9CA2CEEB-6649-442F-8BD7-3F2339875209}" type="slidenum">
              <a:rPr lang="en-US" altLang="en-US" smtClean="0">
                <a:latin typeface="Calibri" pitchFamily="34" charset="0"/>
              </a:rPr>
              <a:pPr defTabSz="912813" fontAlgn="base">
                <a:spcBef>
                  <a:spcPct val="0"/>
                </a:spcBef>
                <a:spcAft>
                  <a:spcPct val="0"/>
                </a:spcAft>
                <a:defRPr/>
              </a:pPr>
              <a:t>2</a:t>
            </a:fld>
            <a:endParaRPr lang="en-US" alt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88669FAF-DB17-4990-8306-CE6ECD9B3AF0}" type="slidenum">
              <a:rPr lang="en-US" smtClean="0"/>
              <a:pPr>
                <a:defRPr/>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E8D4EE6C-03F5-4137-9CFE-9D8CA88D3E5A}" type="slidenum">
              <a:rPr lang="en-US" smtClean="0"/>
              <a:pPr>
                <a:defRPr/>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E8D4EE6C-03F5-4137-9CFE-9D8CA88D3E5A}" type="slidenum">
              <a:rPr lang="en-US" smtClean="0"/>
              <a:pPr>
                <a:defRPr/>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CF8C9CB8-8BC8-489F-A1C4-116D8B8B9C31}" type="slidenum">
              <a:rPr lang="en-US" smtClean="0"/>
              <a:pPr>
                <a:defRPr/>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A85121-15DA-44E6-AB5A-9D7A497046B2}"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A85121-15DA-44E6-AB5A-9D7A497046B2}"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A85121-15DA-44E6-AB5A-9D7A497046B2}"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A85121-15DA-44E6-AB5A-9D7A497046B2}"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fontAlgn="base">
              <a:spcBef>
                <a:spcPct val="0"/>
              </a:spcBef>
              <a:spcAft>
                <a:spcPct val="0"/>
              </a:spcAft>
              <a:defRPr/>
            </a:pPr>
            <a:fld id="{20707164-0DD1-4961-8532-237B10F645DB}" type="slidenum">
              <a:rPr lang="en-US" altLang="en-US" smtClean="0">
                <a:latin typeface="Calibri" pitchFamily="34" charset="0"/>
              </a:rPr>
              <a:pPr defTabSz="912813" fontAlgn="base">
                <a:spcBef>
                  <a:spcPct val="0"/>
                </a:spcBef>
                <a:spcAft>
                  <a:spcPct val="0"/>
                </a:spcAft>
                <a:defRPr/>
              </a:pPr>
              <a:t>33</a:t>
            </a:fld>
            <a:endParaRPr lang="en-US" altLang="en-US">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7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fontAlgn="base">
              <a:spcBef>
                <a:spcPct val="0"/>
              </a:spcBef>
              <a:spcAft>
                <a:spcPct val="0"/>
              </a:spcAft>
              <a:defRPr/>
            </a:pPr>
            <a:fld id="{793209C4-FFB4-4F02-815C-24FA5AEFD1ED}" type="slidenum">
              <a:rPr lang="en-US" altLang="en-US" smtClean="0">
                <a:latin typeface="Calibri" pitchFamily="34" charset="0"/>
              </a:rPr>
              <a:pPr defTabSz="912813" fontAlgn="base">
                <a:spcBef>
                  <a:spcPct val="0"/>
                </a:spcBef>
                <a:spcAft>
                  <a:spcPct val="0"/>
                </a:spcAft>
                <a:defRPr/>
              </a:pPr>
              <a:t>34</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5B6ACF6D-83A6-430E-A616-0751DD9E1276}"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7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fontAlgn="base">
              <a:spcBef>
                <a:spcPct val="0"/>
              </a:spcBef>
              <a:spcAft>
                <a:spcPct val="0"/>
              </a:spcAft>
              <a:defRPr/>
            </a:pPr>
            <a:fld id="{793209C4-FFB4-4F02-815C-24FA5AEFD1ED}" type="slidenum">
              <a:rPr lang="en-US" altLang="en-US" smtClean="0">
                <a:latin typeface="Calibri" pitchFamily="34" charset="0"/>
              </a:rPr>
              <a:pPr defTabSz="912813" fontAlgn="base">
                <a:spcBef>
                  <a:spcPct val="0"/>
                </a:spcBef>
                <a:spcAft>
                  <a:spcPct val="0"/>
                </a:spcAft>
                <a:defRPr/>
              </a:pPr>
              <a:t>35</a:t>
            </a:fld>
            <a:endParaRPr lang="en-US" altLang="en-US">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7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fontAlgn="base">
              <a:spcBef>
                <a:spcPct val="0"/>
              </a:spcBef>
              <a:spcAft>
                <a:spcPct val="0"/>
              </a:spcAft>
              <a:defRPr/>
            </a:pPr>
            <a:fld id="{D74C8758-C1FE-4B1B-A118-7F4BB27F30D4}" type="slidenum">
              <a:rPr lang="en-US" altLang="en-US" smtClean="0">
                <a:latin typeface="Calibri" pitchFamily="34" charset="0"/>
              </a:rPr>
              <a:pPr defTabSz="912813" fontAlgn="base">
                <a:spcBef>
                  <a:spcPct val="0"/>
                </a:spcBef>
                <a:spcAft>
                  <a:spcPct val="0"/>
                </a:spcAft>
                <a:defRPr/>
              </a:pPr>
              <a:t>36</a:t>
            </a:fld>
            <a:endParaRPr lang="en-US" altLang="en-US">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7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fontAlgn="base">
              <a:spcBef>
                <a:spcPct val="0"/>
              </a:spcBef>
              <a:spcAft>
                <a:spcPct val="0"/>
              </a:spcAft>
              <a:defRPr/>
            </a:pPr>
            <a:fld id="{7FD74F61-DBBC-46F4-A34F-8B36C8FD4D96}" type="slidenum">
              <a:rPr lang="en-US" altLang="en-US" smtClean="0">
                <a:latin typeface="Calibri" pitchFamily="34" charset="0"/>
              </a:rPr>
              <a:pPr defTabSz="912813" fontAlgn="base">
                <a:spcBef>
                  <a:spcPct val="0"/>
                </a:spcBef>
                <a:spcAft>
                  <a:spcPct val="0"/>
                </a:spcAft>
                <a:defRPr/>
              </a:pPr>
              <a:t>37</a:t>
            </a:fld>
            <a:endParaRPr lang="en-US" altLang="en-US">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A85121-15DA-44E6-AB5A-9D7A497046B2}"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A85121-15DA-44E6-AB5A-9D7A497046B2}"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F668A3-FCD4-49DF-9586-5124B9169526}" type="slidenum">
              <a:rPr lang="en-US" smtClean="0"/>
              <a:pPr>
                <a:defRPr/>
              </a:pPr>
              <a:t>40</a:t>
            </a:fld>
            <a:endParaRPr lang="en-US" dirty="0"/>
          </a:p>
        </p:txBody>
      </p:sp>
    </p:spTree>
    <p:extLst>
      <p:ext uri="{BB962C8B-B14F-4D97-AF65-F5344CB8AC3E}">
        <p14:creationId xmlns:p14="http://schemas.microsoft.com/office/powerpoint/2010/main" val="34484399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8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fontAlgn="base">
              <a:spcBef>
                <a:spcPct val="0"/>
              </a:spcBef>
              <a:spcAft>
                <a:spcPct val="0"/>
              </a:spcAft>
              <a:defRPr/>
            </a:pPr>
            <a:fld id="{CD54D85D-1378-49E1-8790-E84FC4782A23}" type="slidenum">
              <a:rPr lang="en-US" altLang="en-US" smtClean="0">
                <a:latin typeface="Calibri" pitchFamily="34" charset="0"/>
              </a:rPr>
              <a:pPr defTabSz="912813" fontAlgn="base">
                <a:spcBef>
                  <a:spcPct val="0"/>
                </a:spcBef>
                <a:spcAft>
                  <a:spcPct val="0"/>
                </a:spcAft>
                <a:defRPr/>
              </a:pPr>
              <a:t>42</a:t>
            </a:fld>
            <a:endParaRPr lang="en-US" altLang="en-US">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64709662-3C12-4B18-91F2-CF78F308282B}" type="slidenum">
              <a:rPr lang="en-US" smtClean="0"/>
              <a:pPr>
                <a:defRPr/>
              </a:pPr>
              <a:t>43</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9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fontAlgn="base">
              <a:spcBef>
                <a:spcPct val="0"/>
              </a:spcBef>
              <a:spcAft>
                <a:spcPct val="0"/>
              </a:spcAft>
              <a:defRPr/>
            </a:pPr>
            <a:fld id="{96614681-9205-4BED-87A8-2FDDB30E61AC}" type="slidenum">
              <a:rPr lang="en-US" altLang="en-US" smtClean="0">
                <a:solidFill>
                  <a:srgbClr val="000000"/>
                </a:solidFill>
                <a:latin typeface="Calibri" pitchFamily="34" charset="0"/>
              </a:rPr>
              <a:pPr defTabSz="912813" fontAlgn="base">
                <a:spcBef>
                  <a:spcPct val="0"/>
                </a:spcBef>
                <a:spcAft>
                  <a:spcPct val="0"/>
                </a:spcAft>
                <a:defRPr/>
              </a:pPr>
              <a:t>44</a:t>
            </a:fld>
            <a:endParaRPr lang="en-US" altLang="en-US">
              <a:solidFill>
                <a:srgbClr val="000000"/>
              </a:solidFill>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0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fontAlgn="base">
              <a:spcBef>
                <a:spcPct val="0"/>
              </a:spcBef>
              <a:spcAft>
                <a:spcPct val="0"/>
              </a:spcAft>
              <a:defRPr/>
            </a:pPr>
            <a:fld id="{8E61914F-CD07-47AC-A74D-0D709750F52D}" type="slidenum">
              <a:rPr lang="en-US" altLang="en-US" smtClean="0">
                <a:latin typeface="Calibri" pitchFamily="34" charset="0"/>
              </a:rPr>
              <a:pPr defTabSz="912813" fontAlgn="base">
                <a:spcBef>
                  <a:spcPct val="0"/>
                </a:spcBef>
                <a:spcAft>
                  <a:spcPct val="0"/>
                </a:spcAft>
                <a:defRPr/>
              </a:pPr>
              <a:t>45</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0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fontAlgn="base">
              <a:spcBef>
                <a:spcPct val="0"/>
              </a:spcBef>
              <a:spcAft>
                <a:spcPct val="0"/>
              </a:spcAft>
              <a:defRPr/>
            </a:pPr>
            <a:fld id="{4F4F8A5B-A7B5-4CE6-867F-8DDAAB3DC895}" type="slidenum">
              <a:rPr lang="en-US" altLang="en-US" smtClean="0">
                <a:latin typeface="Calibri" pitchFamily="34" charset="0"/>
              </a:rPr>
              <a:pPr defTabSz="912813" fontAlgn="base">
                <a:spcBef>
                  <a:spcPct val="0"/>
                </a:spcBef>
                <a:spcAft>
                  <a:spcPct val="0"/>
                </a:spcAft>
                <a:defRPr/>
              </a:pPr>
              <a:t>4</a:t>
            </a:fld>
            <a:endParaRPr lang="en-US" altLang="en-US">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49C37317-5DEC-48F2-9A47-75B3C204894A}" type="slidenum">
              <a:rPr lang="en-US" smtClean="0"/>
              <a:pPr>
                <a:defRPr/>
              </a:pPr>
              <a:t>46</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87B0760C-258E-47ED-A559-0E1038DEF46D}" type="slidenum">
              <a:rPr lang="en-US" smtClean="0"/>
              <a:pPr>
                <a:defRPr/>
              </a:pPr>
              <a:t>47</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40AC176E-CCD2-4098-9AF5-B45E784EE7D7}" type="slidenum">
              <a:rPr lang="en-US" smtClean="0"/>
              <a:pPr>
                <a:defRPr/>
              </a:pPr>
              <a:t>48</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1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fontAlgn="base">
              <a:spcBef>
                <a:spcPct val="0"/>
              </a:spcBef>
              <a:spcAft>
                <a:spcPct val="0"/>
              </a:spcAft>
              <a:defRPr/>
            </a:pPr>
            <a:fld id="{A16AB9F0-B86C-4B33-A143-6C6E55656C78}" type="slidenum">
              <a:rPr lang="en-US" altLang="en-US" smtClean="0">
                <a:latin typeface="Calibri" pitchFamily="34" charset="0"/>
              </a:rPr>
              <a:pPr defTabSz="912813" fontAlgn="base">
                <a:spcBef>
                  <a:spcPct val="0"/>
                </a:spcBef>
                <a:spcAft>
                  <a:spcPct val="0"/>
                </a:spcAft>
                <a:defRPr/>
              </a:pPr>
              <a:t>49</a:t>
            </a:fld>
            <a:endParaRPr lang="en-US" altLang="en-US">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5E9E1582-0168-4A70-B6A3-B995F27EE005}" type="slidenum">
              <a:rPr lang="en-US" smtClean="0"/>
              <a:pPr>
                <a:defRPr/>
              </a:pPr>
              <a:t>51</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A85121-15DA-44E6-AB5A-9D7A497046B2}" type="slidenum">
              <a:rPr lang="en-US" smtClean="0">
                <a:solidFill>
                  <a:prstClr val="black"/>
                </a:solidFill>
              </a:rPr>
              <a:pPr/>
              <a:t>52</a:t>
            </a:fld>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A85121-15DA-44E6-AB5A-9D7A497046B2}" type="slidenum">
              <a:rPr lang="en-US" smtClean="0">
                <a:solidFill>
                  <a:prstClr val="black"/>
                </a:solidFill>
              </a:rPr>
              <a:pPr/>
              <a:t>53</a:t>
            </a:fld>
            <a:endParaRPr lang="en-US"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0DD2C2E2-F6B7-4667-9896-F0701A324D56}" type="slidenum">
              <a:rPr lang="en-US" smtClean="0"/>
              <a:pPr>
                <a:defRPr/>
              </a:pPr>
              <a:t>54</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fontAlgn="base">
              <a:spcBef>
                <a:spcPct val="0"/>
              </a:spcBef>
              <a:spcAft>
                <a:spcPct val="0"/>
              </a:spcAft>
              <a:defRPr/>
            </a:pPr>
            <a:fld id="{FEAE380B-7956-436A-953C-503A228FFD27}" type="slidenum">
              <a:rPr lang="en-US" altLang="en-US" smtClean="0">
                <a:latin typeface="Calibri" pitchFamily="34" charset="0"/>
              </a:rPr>
              <a:pPr defTabSz="912813" fontAlgn="base">
                <a:spcBef>
                  <a:spcPct val="0"/>
                </a:spcBef>
                <a:spcAft>
                  <a:spcPct val="0"/>
                </a:spcAft>
                <a:defRPr/>
              </a:pPr>
              <a:t>55</a:t>
            </a:fld>
            <a:endParaRPr lang="en-US" altLang="en-US">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fontAlgn="base">
              <a:spcBef>
                <a:spcPct val="0"/>
              </a:spcBef>
              <a:spcAft>
                <a:spcPct val="0"/>
              </a:spcAft>
              <a:defRPr/>
            </a:pPr>
            <a:fld id="{6477036D-5A2C-4EBE-B0E9-4C40346E9C30}" type="slidenum">
              <a:rPr lang="en-US" altLang="en-US" smtClean="0">
                <a:latin typeface="Calibri" pitchFamily="34" charset="0"/>
              </a:rPr>
              <a:pPr defTabSz="912813" fontAlgn="base">
                <a:spcBef>
                  <a:spcPct val="0"/>
                </a:spcBef>
                <a:spcAft>
                  <a:spcPct val="0"/>
                </a:spcAft>
                <a:defRPr/>
              </a:pPr>
              <a:t>56</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fontAlgn="base">
              <a:spcBef>
                <a:spcPct val="0"/>
              </a:spcBef>
              <a:spcAft>
                <a:spcPct val="0"/>
              </a:spcAft>
              <a:defRPr/>
            </a:pPr>
            <a:fld id="{016D7ED3-953F-4B75-8CA9-743ACBBE8EE6}" type="slidenum">
              <a:rPr lang="en-US" altLang="en-US" smtClean="0">
                <a:latin typeface="Calibri" pitchFamily="34" charset="0"/>
              </a:rPr>
              <a:pPr defTabSz="912813" fontAlgn="base">
                <a:spcBef>
                  <a:spcPct val="0"/>
                </a:spcBef>
                <a:spcAft>
                  <a:spcPct val="0"/>
                </a:spcAft>
                <a:defRPr/>
              </a:pPr>
              <a:t>5</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2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fontAlgn="base">
              <a:spcBef>
                <a:spcPct val="0"/>
              </a:spcBef>
              <a:spcAft>
                <a:spcPct val="0"/>
              </a:spcAft>
              <a:defRPr/>
            </a:pPr>
            <a:fld id="{CE990B46-8481-4A9B-8CC6-CFC07E6D5EE8}" type="slidenum">
              <a:rPr lang="en-US" altLang="en-US" smtClean="0">
                <a:latin typeface="Calibri" pitchFamily="34" charset="0"/>
              </a:rPr>
              <a:pPr defTabSz="912813" fontAlgn="base">
                <a:spcBef>
                  <a:spcPct val="0"/>
                </a:spcBef>
                <a:spcAft>
                  <a:spcPct val="0"/>
                </a:spcAft>
                <a:defRPr/>
              </a:pPr>
              <a:t>6</a:t>
            </a:fld>
            <a:endParaRPr lang="en-US"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fontAlgn="base">
              <a:spcBef>
                <a:spcPct val="0"/>
              </a:spcBef>
              <a:spcAft>
                <a:spcPct val="0"/>
              </a:spcAft>
              <a:defRPr/>
            </a:pPr>
            <a:fld id="{A688D917-4B1A-49E3-B499-3A5F8272BC06}" type="slidenum">
              <a:rPr lang="en-US" altLang="en-US" smtClean="0">
                <a:latin typeface="Calibri" pitchFamily="34" charset="0"/>
              </a:rPr>
              <a:pPr defTabSz="912813" fontAlgn="base">
                <a:spcBef>
                  <a:spcPct val="0"/>
                </a:spcBef>
                <a:spcAft>
                  <a:spcPct val="0"/>
                </a:spcAft>
                <a:defRPr/>
              </a:pPr>
              <a:t>7</a:t>
            </a:fld>
            <a:endParaRPr lang="en-US"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F668A3-FCD4-49DF-9586-5124B9169526}" type="slidenum">
              <a:rPr lang="en-US" smtClean="0"/>
              <a:pPr>
                <a:defRPr/>
              </a:pPr>
              <a:t>8</a:t>
            </a:fld>
            <a:endParaRPr lang="en-US" dirty="0"/>
          </a:p>
        </p:txBody>
      </p:sp>
    </p:spTree>
    <p:extLst>
      <p:ext uri="{BB962C8B-B14F-4D97-AF65-F5344CB8AC3E}">
        <p14:creationId xmlns:p14="http://schemas.microsoft.com/office/powerpoint/2010/main" val="3883485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A85121-15DA-44E6-AB5A-9D7A497046B2}" type="slidenum">
              <a:rPr lang="en-US" smtClean="0">
                <a:solidFill>
                  <a:prstClr val="black"/>
                </a:solidFill>
              </a:rPr>
              <a:pPr/>
              <a:t>10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307975" y="2800350"/>
            <a:ext cx="852011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12"/>
          <p:cNvSpPr txBox="1">
            <a:spLocks noChangeArrowheads="1"/>
          </p:cNvSpPr>
          <p:nvPr/>
        </p:nvSpPr>
        <p:spPr bwMode="auto">
          <a:xfrm>
            <a:off x="300038" y="5865813"/>
            <a:ext cx="8520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ctr">
              <a:defRPr/>
            </a:pPr>
            <a:r>
              <a:rPr lang="en-US" altLang="en-US" sz="1500" b="1">
                <a:solidFill>
                  <a:srgbClr val="000000"/>
                </a:solidFill>
              </a:rPr>
              <a:t>THIS PRELIMINARY WORK OF GAO IS SUBJECT TO REVISION AND SHOULD NOT BE REPRODUCED OR DISTRIBUTED. SOME GRAPHICS MAY BE ENTITLED TO COPYRIGHT. </a:t>
            </a:r>
          </a:p>
        </p:txBody>
      </p:sp>
      <p:cxnSp>
        <p:nvCxnSpPr>
          <p:cNvPr id="6" name="Straight Connector 5"/>
          <p:cNvCxnSpPr/>
          <p:nvPr/>
        </p:nvCxnSpPr>
        <p:spPr>
          <a:xfrm>
            <a:off x="300038" y="5792788"/>
            <a:ext cx="852011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ormAutofit/>
          </a:bodyPr>
          <a:lstStyle>
            <a:lvl1pPr marL="0" indent="0" algn="ctr">
              <a:buNone/>
              <a:defRPr sz="2800" b="1">
                <a:solidFill>
                  <a:schemeClr val="tx1"/>
                </a:solidFill>
              </a:defRPr>
            </a:lvl1pPr>
            <a:lvl2pPr marL="456614" indent="0" algn="ctr">
              <a:buNone/>
              <a:defRPr>
                <a:solidFill>
                  <a:schemeClr val="tx1">
                    <a:tint val="75000"/>
                  </a:schemeClr>
                </a:solidFill>
              </a:defRPr>
            </a:lvl2pPr>
            <a:lvl3pPr marL="913224" indent="0" algn="ctr">
              <a:buNone/>
              <a:defRPr>
                <a:solidFill>
                  <a:schemeClr val="tx1">
                    <a:tint val="75000"/>
                  </a:schemeClr>
                </a:solidFill>
              </a:defRPr>
            </a:lvl3pPr>
            <a:lvl4pPr marL="1369838" indent="0" algn="ctr">
              <a:buNone/>
              <a:defRPr>
                <a:solidFill>
                  <a:schemeClr val="tx1">
                    <a:tint val="75000"/>
                  </a:schemeClr>
                </a:solidFill>
              </a:defRPr>
            </a:lvl4pPr>
            <a:lvl5pPr marL="1826449" indent="0" algn="ctr">
              <a:buNone/>
              <a:defRPr>
                <a:solidFill>
                  <a:schemeClr val="tx1">
                    <a:tint val="75000"/>
                  </a:schemeClr>
                </a:solidFill>
              </a:defRPr>
            </a:lvl5pPr>
            <a:lvl6pPr marL="2283063" indent="0" algn="ctr">
              <a:buNone/>
              <a:defRPr>
                <a:solidFill>
                  <a:schemeClr val="tx1">
                    <a:tint val="75000"/>
                  </a:schemeClr>
                </a:solidFill>
              </a:defRPr>
            </a:lvl6pPr>
            <a:lvl7pPr marL="2739672" indent="0" algn="ctr">
              <a:buNone/>
              <a:defRPr>
                <a:solidFill>
                  <a:schemeClr val="tx1">
                    <a:tint val="75000"/>
                  </a:schemeClr>
                </a:solidFill>
              </a:defRPr>
            </a:lvl7pPr>
            <a:lvl8pPr marL="3196287" indent="0" algn="ctr">
              <a:buNone/>
              <a:defRPr>
                <a:solidFill>
                  <a:schemeClr val="tx1">
                    <a:tint val="75000"/>
                  </a:schemeClr>
                </a:solidFill>
              </a:defRPr>
            </a:lvl8pPr>
            <a:lvl9pPr marL="3652897"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FB93CE30-4354-41CD-B4DB-7D00EAF568C5}" type="datetime1">
              <a:rPr lang="en-US"/>
              <a:pPr>
                <a:defRPr/>
              </a:pPr>
              <a:t>4/8/2019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44F3E5A-B204-4A4A-A8A7-7106BD969203}" type="slidenum">
              <a:rPr lang="en-US"/>
              <a:pPr>
                <a:defRPr/>
              </a:pPr>
              <a:t>‹#›</a:t>
            </a:fld>
            <a:endParaRPr lang="en-US" dirty="0"/>
          </a:p>
        </p:txBody>
      </p:sp>
    </p:spTree>
    <p:extLst>
      <p:ext uri="{BB962C8B-B14F-4D97-AF65-F5344CB8AC3E}">
        <p14:creationId xmlns:p14="http://schemas.microsoft.com/office/powerpoint/2010/main" val="10440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EDB79D5-C605-4D7F-9290-26B287389B29}"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B56FBF-DD7D-42FB-85BE-56AA41D12758}" type="slidenum">
              <a:rPr lang="en-US"/>
              <a:pPr>
                <a:defRPr/>
              </a:pPr>
              <a:t>‹#›</a:t>
            </a:fld>
            <a:endParaRPr lang="en-US" dirty="0"/>
          </a:p>
        </p:txBody>
      </p:sp>
    </p:spTree>
    <p:extLst>
      <p:ext uri="{BB962C8B-B14F-4D97-AF65-F5344CB8AC3E}">
        <p14:creationId xmlns:p14="http://schemas.microsoft.com/office/powerpoint/2010/main" val="30214192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307975" y="2800350"/>
            <a:ext cx="8520113"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ormAutofit/>
          </a:bodyPr>
          <a:lstStyle>
            <a:lvl1pPr marL="0" indent="0" algn="ctr">
              <a:buNone/>
              <a:defRPr sz="2800" b="1">
                <a:solidFill>
                  <a:srgbClr val="000000"/>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2D9996CB-2348-4ADB-8A96-53879A5A60A2}"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C7F97F00-3647-4FD4-9040-6B5D9AE6D4C5}" type="slidenum">
              <a:rPr lang="en-US"/>
              <a:pPr>
                <a:defRPr/>
              </a:pPr>
              <a:t>‹#›</a:t>
            </a:fld>
            <a:endParaRPr lang="en-US"/>
          </a:p>
        </p:txBody>
      </p:sp>
    </p:spTree>
    <p:extLst>
      <p:ext uri="{BB962C8B-B14F-4D97-AF65-F5344CB8AC3E}">
        <p14:creationId xmlns:p14="http://schemas.microsoft.com/office/powerpoint/2010/main" val="4920832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8"/>
          <p:cNvSpPr>
            <a:spLocks noChangeShapeType="1"/>
          </p:cNvSpPr>
          <p:nvPr userDrawn="1"/>
        </p:nvSpPr>
        <p:spPr bwMode="auto">
          <a:xfrm>
            <a:off x="301625" y="2019300"/>
            <a:ext cx="852011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91238" tIns="45619" rIns="91238" bIns="45619" anchor="ct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5659" indent="-226042"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4A87D42-0080-40E9-A9B8-F35F656C35D0}"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E0AF8CCB-2723-4BC8-88C0-632857A69297}" type="slidenum">
              <a:rPr lang="en-US"/>
              <a:pPr>
                <a:defRPr/>
              </a:pPr>
              <a:t>‹#›</a:t>
            </a:fld>
            <a:endParaRPr lang="en-US"/>
          </a:p>
        </p:txBody>
      </p:sp>
    </p:spTree>
    <p:extLst>
      <p:ext uri="{BB962C8B-B14F-4D97-AF65-F5344CB8AC3E}">
        <p14:creationId xmlns:p14="http://schemas.microsoft.com/office/powerpoint/2010/main" val="18329414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EC4F96-862D-4F50-A70F-C45FEB44DEFA}"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1FF868C0-8012-438C-A6FC-509479C13DB4}" type="slidenum">
              <a:rPr lang="en-US"/>
              <a:pPr>
                <a:defRPr/>
              </a:pPr>
              <a:t>‹#›</a:t>
            </a:fld>
            <a:endParaRPr lang="en-US"/>
          </a:p>
        </p:txBody>
      </p:sp>
    </p:spTree>
    <p:extLst>
      <p:ext uri="{BB962C8B-B14F-4D97-AF65-F5344CB8AC3E}">
        <p14:creationId xmlns:p14="http://schemas.microsoft.com/office/powerpoint/2010/main" val="17926333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7096" y="1949826"/>
            <a:ext cx="4218709" cy="41763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49826"/>
            <a:ext cx="4222865" cy="41763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A457DAAF-025A-44D7-9403-190FE0D31761}" type="datetime1">
              <a:rPr lang="en-US"/>
              <a:pPr>
                <a:defRPr/>
              </a:pPr>
              <a:t>4/8/2019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569365D-B0EF-46DB-94E7-3BD2519AE2AC}" type="slidenum">
              <a:rPr lang="en-US"/>
              <a:pPr>
                <a:defRPr/>
              </a:pPr>
              <a:t>‹#›</a:t>
            </a:fld>
            <a:endParaRPr lang="en-US"/>
          </a:p>
        </p:txBody>
      </p:sp>
    </p:spTree>
    <p:extLst>
      <p:ext uri="{BB962C8B-B14F-4D97-AF65-F5344CB8AC3E}">
        <p14:creationId xmlns:p14="http://schemas.microsoft.com/office/powerpoint/2010/main" val="9667694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4294"/>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6648"/>
            <a:ext cx="4040188" cy="33695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291" y="2084294"/>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756648"/>
            <a:ext cx="4041775" cy="33695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3BE2A4B-7B80-46E8-9C0F-87A6FEEC5E28}" type="datetime1">
              <a:rPr lang="en-US"/>
              <a:pPr>
                <a:defRPr/>
              </a:pPr>
              <a:t>4/8/2019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  </a:t>
            </a:r>
            <a:fld id="{BA797A53-B88B-4FE4-9EB6-3E779C12BEE8}" type="slidenum">
              <a:rPr lang="en-US"/>
              <a:pPr>
                <a:defRPr/>
              </a:pPr>
              <a:t>‹#›</a:t>
            </a:fld>
            <a:endParaRPr lang="en-US"/>
          </a:p>
        </p:txBody>
      </p:sp>
    </p:spTree>
    <p:extLst>
      <p:ext uri="{BB962C8B-B14F-4D97-AF65-F5344CB8AC3E}">
        <p14:creationId xmlns:p14="http://schemas.microsoft.com/office/powerpoint/2010/main" val="5375237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F21041-9484-4BD3-BCDB-FC1C1E54736C}" type="datetime1">
              <a:rPr lang="en-US"/>
              <a:pPr>
                <a:defRPr/>
              </a:pPr>
              <a:t>4/8/2019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  </a:t>
            </a:r>
            <a:fld id="{CEAF8154-F2BC-4122-ADFB-0C3ECA00739D}" type="slidenum">
              <a:rPr lang="en-US"/>
              <a:pPr>
                <a:defRPr/>
              </a:pPr>
              <a:t>‹#›</a:t>
            </a:fld>
            <a:endParaRPr lang="en-US"/>
          </a:p>
        </p:txBody>
      </p:sp>
    </p:spTree>
    <p:extLst>
      <p:ext uri="{BB962C8B-B14F-4D97-AF65-F5344CB8AC3E}">
        <p14:creationId xmlns:p14="http://schemas.microsoft.com/office/powerpoint/2010/main" val="20927627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userDrawn="1"/>
        </p:nvSpPr>
        <p:spPr bwMode="auto">
          <a:xfrm>
            <a:off x="307975" y="6405563"/>
            <a:ext cx="1870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38" tIns="45619" rIns="91238" bIns="45619" anchor="ctr"/>
          <a:lstStyle>
            <a:lvl1pPr defTabSz="911225">
              <a:defRPr>
                <a:solidFill>
                  <a:schemeClr val="tx1"/>
                </a:solidFill>
                <a:latin typeface="Arial" charset="0"/>
              </a:defRPr>
            </a:lvl1pPr>
            <a:lvl2pPr marL="742950" indent="-285750" defTabSz="911225">
              <a:defRPr>
                <a:solidFill>
                  <a:schemeClr val="tx1"/>
                </a:solidFill>
                <a:latin typeface="Arial" charset="0"/>
              </a:defRPr>
            </a:lvl2pPr>
            <a:lvl3pPr marL="1143000" indent="-228600" defTabSz="911225">
              <a:defRPr>
                <a:solidFill>
                  <a:schemeClr val="tx1"/>
                </a:solidFill>
                <a:latin typeface="Arial" charset="0"/>
              </a:defRPr>
            </a:lvl3pPr>
            <a:lvl4pPr marL="1600200" indent="-228600" defTabSz="911225">
              <a:defRPr>
                <a:solidFill>
                  <a:schemeClr val="tx1"/>
                </a:solidFill>
                <a:latin typeface="Arial" charset="0"/>
              </a:defRPr>
            </a:lvl4pPr>
            <a:lvl5pPr marL="2057400" indent="-228600" defTabSz="911225">
              <a:defRPr>
                <a:solidFill>
                  <a:schemeClr val="tx1"/>
                </a:solidFill>
                <a:latin typeface="Arial" charset="0"/>
              </a:defRPr>
            </a:lvl5pPr>
            <a:lvl6pPr marL="2514600" indent="-228600" defTabSz="911225" fontAlgn="base">
              <a:spcBef>
                <a:spcPct val="0"/>
              </a:spcBef>
              <a:spcAft>
                <a:spcPct val="0"/>
              </a:spcAft>
              <a:defRPr>
                <a:solidFill>
                  <a:schemeClr val="tx1"/>
                </a:solidFill>
                <a:latin typeface="Arial" charset="0"/>
              </a:defRPr>
            </a:lvl6pPr>
            <a:lvl7pPr marL="2971800" indent="-228600" defTabSz="911225" fontAlgn="base">
              <a:spcBef>
                <a:spcPct val="0"/>
              </a:spcBef>
              <a:spcAft>
                <a:spcPct val="0"/>
              </a:spcAft>
              <a:defRPr>
                <a:solidFill>
                  <a:schemeClr val="tx1"/>
                </a:solidFill>
                <a:latin typeface="Arial" charset="0"/>
              </a:defRPr>
            </a:lvl7pPr>
            <a:lvl8pPr marL="3429000" indent="-228600" defTabSz="911225" fontAlgn="base">
              <a:spcBef>
                <a:spcPct val="0"/>
              </a:spcBef>
              <a:spcAft>
                <a:spcPct val="0"/>
              </a:spcAft>
              <a:defRPr>
                <a:solidFill>
                  <a:schemeClr val="tx1"/>
                </a:solidFill>
                <a:latin typeface="Arial" charset="0"/>
              </a:defRPr>
            </a:lvl8pPr>
            <a:lvl9pPr marL="3886200" indent="-228600" defTabSz="911225" fontAlgn="base">
              <a:spcBef>
                <a:spcPct val="0"/>
              </a:spcBef>
              <a:spcAft>
                <a:spcPct val="0"/>
              </a:spcAft>
              <a:defRPr>
                <a:solidFill>
                  <a:schemeClr val="tx1"/>
                </a:solidFill>
                <a:latin typeface="Arial" charset="0"/>
              </a:defRPr>
            </a:lvl9pPr>
          </a:lstStyle>
          <a:p>
            <a:pPr>
              <a:defRPr/>
            </a:pPr>
            <a:fld id="{FF8FF9E1-99FD-4516-8551-94CF1366284B}" type="datetime1">
              <a:rPr lang="en-US" altLang="en-US" sz="1400" smtClean="0"/>
              <a:pPr>
                <a:defRPr/>
              </a:pPr>
              <a:t>4/8/2019</a:t>
            </a:fld>
            <a:endParaRPr lang="en-US" altLang="en-US" sz="1400"/>
          </a:p>
        </p:txBody>
      </p:sp>
      <p:sp>
        <p:nvSpPr>
          <p:cNvPr id="7" name="Slide Number Placeholder 5"/>
          <p:cNvSpPr txBox="1">
            <a:spLocks/>
          </p:cNvSpPr>
          <p:nvPr userDrawn="1"/>
        </p:nvSpPr>
        <p:spPr bwMode="auto">
          <a:xfrm>
            <a:off x="6691313" y="6405563"/>
            <a:ext cx="21336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38" tIns="45619" rIns="91238" bIns="45619" anchor="ctr"/>
          <a:lstStyle>
            <a:lvl1pPr defTabSz="911225">
              <a:defRPr>
                <a:solidFill>
                  <a:schemeClr val="tx1"/>
                </a:solidFill>
                <a:latin typeface="Arial" charset="0"/>
              </a:defRPr>
            </a:lvl1pPr>
            <a:lvl2pPr marL="742950" indent="-285750" defTabSz="911225">
              <a:defRPr>
                <a:solidFill>
                  <a:schemeClr val="tx1"/>
                </a:solidFill>
                <a:latin typeface="Arial" charset="0"/>
              </a:defRPr>
            </a:lvl2pPr>
            <a:lvl3pPr marL="1143000" indent="-228600" defTabSz="911225">
              <a:defRPr>
                <a:solidFill>
                  <a:schemeClr val="tx1"/>
                </a:solidFill>
                <a:latin typeface="Arial" charset="0"/>
              </a:defRPr>
            </a:lvl3pPr>
            <a:lvl4pPr marL="1600200" indent="-228600" defTabSz="911225">
              <a:defRPr>
                <a:solidFill>
                  <a:schemeClr val="tx1"/>
                </a:solidFill>
                <a:latin typeface="Arial" charset="0"/>
              </a:defRPr>
            </a:lvl4pPr>
            <a:lvl5pPr marL="2057400" indent="-228600" defTabSz="911225">
              <a:defRPr>
                <a:solidFill>
                  <a:schemeClr val="tx1"/>
                </a:solidFill>
                <a:latin typeface="Arial" charset="0"/>
              </a:defRPr>
            </a:lvl5pPr>
            <a:lvl6pPr marL="2514600" indent="-228600" defTabSz="911225" fontAlgn="base">
              <a:spcBef>
                <a:spcPct val="0"/>
              </a:spcBef>
              <a:spcAft>
                <a:spcPct val="0"/>
              </a:spcAft>
              <a:defRPr>
                <a:solidFill>
                  <a:schemeClr val="tx1"/>
                </a:solidFill>
                <a:latin typeface="Arial" charset="0"/>
              </a:defRPr>
            </a:lvl6pPr>
            <a:lvl7pPr marL="2971800" indent="-228600" defTabSz="911225" fontAlgn="base">
              <a:spcBef>
                <a:spcPct val="0"/>
              </a:spcBef>
              <a:spcAft>
                <a:spcPct val="0"/>
              </a:spcAft>
              <a:defRPr>
                <a:solidFill>
                  <a:schemeClr val="tx1"/>
                </a:solidFill>
                <a:latin typeface="Arial" charset="0"/>
              </a:defRPr>
            </a:lvl7pPr>
            <a:lvl8pPr marL="3429000" indent="-228600" defTabSz="911225" fontAlgn="base">
              <a:spcBef>
                <a:spcPct val="0"/>
              </a:spcBef>
              <a:spcAft>
                <a:spcPct val="0"/>
              </a:spcAft>
              <a:defRPr>
                <a:solidFill>
                  <a:schemeClr val="tx1"/>
                </a:solidFill>
                <a:latin typeface="Arial" charset="0"/>
              </a:defRPr>
            </a:lvl8pPr>
            <a:lvl9pPr marL="3886200" indent="-228600" defTabSz="911225" fontAlgn="base">
              <a:spcBef>
                <a:spcPct val="0"/>
              </a:spcBef>
              <a:spcAft>
                <a:spcPct val="0"/>
              </a:spcAft>
              <a:defRPr>
                <a:solidFill>
                  <a:schemeClr val="tx1"/>
                </a:solidFill>
                <a:latin typeface="Arial" charset="0"/>
              </a:defRPr>
            </a:lvl9pPr>
          </a:lstStyle>
          <a:p>
            <a:pPr algn="r">
              <a:defRPr/>
            </a:pPr>
            <a:endParaRPr lang="en-US" altLang="en-US" sz="1400"/>
          </a:p>
        </p:txBody>
      </p:sp>
      <p:sp>
        <p:nvSpPr>
          <p:cNvPr id="8" name="Line 38"/>
          <p:cNvSpPr>
            <a:spLocks noChangeShapeType="1"/>
          </p:cNvSpPr>
          <p:nvPr userDrawn="1"/>
        </p:nvSpPr>
        <p:spPr bwMode="auto">
          <a:xfrm>
            <a:off x="301625" y="2019300"/>
            <a:ext cx="852011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91238" tIns="45619" rIns="91238" bIns="45619" anchor="ctr"/>
          <a:lstStyle/>
          <a:p>
            <a:endParaRPr lang="en-US"/>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1"/>
          <p:cNvSpPr>
            <a:spLocks noGrp="1"/>
          </p:cNvSpPr>
          <p:nvPr>
            <p:ph type="dt" sz="half" idx="10"/>
          </p:nvPr>
        </p:nvSpPr>
        <p:spPr/>
        <p:txBody>
          <a:bodyPr/>
          <a:lstStyle>
            <a:lvl1pPr>
              <a:defRPr/>
            </a:lvl1pPr>
          </a:lstStyle>
          <a:p>
            <a:pPr>
              <a:defRPr/>
            </a:pPr>
            <a:fld id="{091AC419-C14A-49B5-9EC5-43D68EC3C8D2}" type="datetime1">
              <a:rPr lang="en-US"/>
              <a:pPr>
                <a:defRPr/>
              </a:pPr>
              <a:t>4/8/2019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r>
              <a:rPr lang="en-US"/>
              <a:t>  </a:t>
            </a:r>
            <a:fld id="{52A3837E-6A27-4BC9-90A2-58A91E643255}" type="slidenum">
              <a:rPr lang="en-US"/>
              <a:pPr>
                <a:defRPr/>
              </a:pPr>
              <a:t>‹#›</a:t>
            </a:fld>
            <a:endParaRPr lang="en-US"/>
          </a:p>
        </p:txBody>
      </p:sp>
    </p:spTree>
    <p:extLst>
      <p:ext uri="{BB962C8B-B14F-4D97-AF65-F5344CB8AC3E}">
        <p14:creationId xmlns:p14="http://schemas.microsoft.com/office/powerpoint/2010/main" val="11752395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300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2998"/>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3237"/>
            <a:ext cx="3008313" cy="3772928"/>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53DCB6C-6ECE-4E4C-9566-ECA3EDF13DFB}"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5D82722C-5CD8-4C32-B58E-4DA13E327C26}" type="slidenum">
              <a:rPr lang="en-US"/>
              <a:pPr>
                <a:defRPr/>
              </a:pPr>
              <a:t>‹#›</a:t>
            </a:fld>
            <a:endParaRPr lang="en-US"/>
          </a:p>
        </p:txBody>
      </p:sp>
    </p:spTree>
    <p:extLst>
      <p:ext uri="{BB962C8B-B14F-4D97-AF65-F5344CB8AC3E}">
        <p14:creationId xmlns:p14="http://schemas.microsoft.com/office/powerpoint/2010/main" val="22444002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0"/>
            <a:ext cx="5486400" cy="3719045"/>
          </a:xfrm>
        </p:spPr>
        <p:txBody>
          <a:bodyPr rtlCol="0">
            <a:normAutofit/>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778B71E-89E3-4AE1-BB1E-4C8D6474F24A}"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956856BC-7CC9-4664-A069-68F3A4DD325D}" type="slidenum">
              <a:rPr lang="en-US"/>
              <a:pPr>
                <a:defRPr/>
              </a:pPr>
              <a:t>‹#›</a:t>
            </a:fld>
            <a:endParaRPr lang="en-US"/>
          </a:p>
        </p:txBody>
      </p:sp>
    </p:spTree>
    <p:extLst>
      <p:ext uri="{BB962C8B-B14F-4D97-AF65-F5344CB8AC3E}">
        <p14:creationId xmlns:p14="http://schemas.microsoft.com/office/powerpoint/2010/main" val="33563997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73EE82-3AF4-4742-A1A6-B626A35064F0}"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86517B9D-1899-42AB-A976-9AA3F13E455C}" type="slidenum">
              <a:rPr lang="en-US"/>
              <a:pPr>
                <a:defRPr/>
              </a:pPr>
              <a:t>‹#›</a:t>
            </a:fld>
            <a:endParaRPr lang="en-US"/>
          </a:p>
        </p:txBody>
      </p:sp>
    </p:spTree>
    <p:extLst>
      <p:ext uri="{BB962C8B-B14F-4D97-AF65-F5344CB8AC3E}">
        <p14:creationId xmlns:p14="http://schemas.microsoft.com/office/powerpoint/2010/main" val="238913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6DB63E2-4E01-4778-88A3-1AD55E11D5F5}"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marL="0" marR="0" indent="0" algn="r" defTabSz="913224" rtl="0" eaLnBrk="1" fontAlgn="auto" latinLnBrk="0" hangingPunct="1">
              <a:lnSpc>
                <a:spcPct val="100000"/>
              </a:lnSpc>
              <a:spcBef>
                <a:spcPts val="0"/>
              </a:spcBef>
              <a:spcAft>
                <a:spcPts val="0"/>
              </a:spcAft>
              <a:buClrTx/>
              <a:buSzTx/>
              <a:buFontTx/>
              <a:buNone/>
              <a:tabLst/>
              <a:defRPr/>
            </a:lvl1pPr>
          </a:lstStyle>
          <a:p>
            <a:pPr>
              <a:defRPr/>
            </a:pPr>
            <a:fld id="{3A50746F-C39C-45A0-80F4-BC0436BC9AA5}" type="slidenum">
              <a:rPr lang="en-US"/>
              <a:pPr>
                <a:defRPr/>
              </a:pPr>
              <a:t>‹#›</a:t>
            </a:fld>
            <a:endParaRPr lang="en-US" dirty="0"/>
          </a:p>
        </p:txBody>
      </p:sp>
    </p:spTree>
    <p:extLst>
      <p:ext uri="{BB962C8B-B14F-4D97-AF65-F5344CB8AC3E}">
        <p14:creationId xmlns:p14="http://schemas.microsoft.com/office/powerpoint/2010/main" val="41613692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5766"/>
            <a:ext cx="2057400" cy="50345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1075768"/>
            <a:ext cx="6019800" cy="5050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F2F654-8B01-4237-ABB6-6571394E835D}"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DCE637E8-57FB-42E8-9DA5-3034592804F3}" type="slidenum">
              <a:rPr lang="en-US"/>
              <a:pPr>
                <a:defRPr/>
              </a:pPr>
              <a:t>‹#›</a:t>
            </a:fld>
            <a:endParaRPr lang="en-US"/>
          </a:p>
        </p:txBody>
      </p:sp>
    </p:spTree>
    <p:extLst>
      <p:ext uri="{BB962C8B-B14F-4D97-AF65-F5344CB8AC3E}">
        <p14:creationId xmlns:p14="http://schemas.microsoft.com/office/powerpoint/2010/main" val="6554366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77091" y="2151548"/>
            <a:ext cx="8337665" cy="2542095"/>
          </a:xfrm>
          <a:noFill/>
          <a:ln w="9525">
            <a:noFill/>
            <a:miter lim="800000"/>
            <a:headEnd/>
            <a:tailEnd/>
          </a:ln>
          <a:effectLst/>
        </p:spPr>
        <p:txBody>
          <a:bodyPr lIns="91197" tIns="45600" rIns="91197" bIns="45600" numCol="6">
            <a:spAutoFit/>
          </a:bodyPr>
          <a:lstStyle>
            <a:lvl1pPr algn="l" defTabSz="912578" rtl="0" fontAlgn="base">
              <a:lnSpc>
                <a:spcPts val="718"/>
              </a:lnSpc>
              <a:spcAft>
                <a:spcPct val="0"/>
              </a:spcAft>
              <a:buNone/>
              <a:defRPr lang="en-US" sz="800" b="1" kern="1200" smtClean="0">
                <a:solidFill>
                  <a:srgbClr val="000000"/>
                </a:solidFill>
                <a:latin typeface="Arial" pitchFamily="34" charset="0"/>
                <a:ea typeface="+mn-ea"/>
                <a:cs typeface="Arial" pitchFamily="34" charset="0"/>
              </a:defRPr>
            </a:lvl1pPr>
            <a:lvl2pPr algn="l" defTabSz="912578"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2pPr>
            <a:lvl3pPr algn="l" defTabSz="912578"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3pPr>
            <a:lvl4pPr algn="l" defTabSz="912578"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4pPr>
            <a:lvl5pPr algn="l" defTabSz="912578" rtl="0" fontAlgn="base">
              <a:lnSpc>
                <a:spcPts val="718"/>
              </a:lnSpc>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F790E7F-5A05-4F0F-B92E-399479F10010}"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076989D2-BE70-4DB5-932E-FD4F18C7F6C0}" type="slidenum">
              <a:rPr lang="en-US"/>
              <a:pPr>
                <a:defRPr/>
              </a:pPr>
              <a:t>‹#›</a:t>
            </a:fld>
            <a:endParaRPr lang="en-US"/>
          </a:p>
        </p:txBody>
      </p:sp>
    </p:spTree>
    <p:extLst>
      <p:ext uri="{BB962C8B-B14F-4D97-AF65-F5344CB8AC3E}">
        <p14:creationId xmlns:p14="http://schemas.microsoft.com/office/powerpoint/2010/main" val="32479523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7" name="Content Placeholder 2"/>
          <p:cNvSpPr>
            <a:spLocks noGrp="1"/>
          </p:cNvSpPr>
          <p:nvPr>
            <p:ph idx="1"/>
          </p:nvPr>
        </p:nvSpPr>
        <p:spPr>
          <a:xfrm>
            <a:off x="277091" y="2151532"/>
            <a:ext cx="8337665" cy="279668"/>
          </a:xfrm>
          <a:noFill/>
          <a:ln w="9525">
            <a:noFill/>
            <a:miter lim="800000"/>
            <a:headEnd/>
            <a:tailEnd/>
          </a:ln>
          <a:effectLst/>
        </p:spPr>
        <p:txBody>
          <a:bodyPr lIns="91197" tIns="45600" rIns="91197" bIns="45600" numCol="6">
            <a:spAutoFit/>
          </a:bodyPr>
          <a:lstStyle>
            <a:lvl1pPr algn="l" defTabSz="912578" rtl="0" eaLnBrk="1" fontAlgn="base" hangingPunct="1">
              <a:lnSpc>
                <a:spcPts val="718"/>
              </a:lnSpc>
              <a:spcBef>
                <a:spcPct val="25000"/>
              </a:spcBef>
              <a:spcAft>
                <a:spcPct val="0"/>
              </a:spcAft>
              <a:buNone/>
              <a:defRPr lang="en-US" sz="800" b="1" kern="1200" dirty="0" smtClean="0">
                <a:solidFill>
                  <a:srgbClr val="000000"/>
                </a:solidFill>
                <a:latin typeface="Arial" pitchFamily="34" charset="0"/>
                <a:ea typeface="+mn-ea"/>
                <a:cs typeface="Arial" pitchFamily="34" charset="0"/>
              </a:defRPr>
            </a:lvl1pPr>
            <a:lvl2pPr algn="l" defTabSz="912578"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2pPr>
            <a:lvl3pPr marL="1080889" algn="l" defTabSz="912578"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3pPr>
            <a:lvl4pPr marL="1424815" algn="l" defTabSz="912578" rtl="0" eaLnBrk="1" fontAlgn="base" hangingPunct="1">
              <a:lnSpc>
                <a:spcPts val="718"/>
              </a:lnSpc>
              <a:spcBef>
                <a:spcPts val="145"/>
              </a:spcBef>
              <a:spcAft>
                <a:spcPct val="0"/>
              </a:spcAft>
              <a:buNone/>
              <a:defRPr lang="en-US" sz="800" b="0" kern="1200" dirty="0" smtClean="0">
                <a:solidFill>
                  <a:srgbClr val="000000"/>
                </a:solidFill>
                <a:latin typeface="Arial" pitchFamily="34" charset="0"/>
                <a:ea typeface="+mn-ea"/>
                <a:cs typeface="Arial" pitchFamily="34" charset="0"/>
              </a:defRPr>
            </a:lvl4pPr>
            <a:lvl5pPr marL="1768731" algn="l" defTabSz="912578" rtl="0" eaLnBrk="1" fontAlgn="base" hangingPunct="1">
              <a:lnSpc>
                <a:spcPts val="718"/>
              </a:lnSpc>
              <a:spcBef>
                <a:spcPts val="145"/>
              </a:spcBef>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66C82057-4F74-4B85-A8FA-B58E95C9B980}"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8D99C08E-7882-422B-ACF6-232F59BBA473}" type="slidenum">
              <a:rPr lang="en-US"/>
              <a:pPr>
                <a:defRPr/>
              </a:pPr>
              <a:t>‹#›</a:t>
            </a:fld>
            <a:endParaRPr lang="en-US"/>
          </a:p>
        </p:txBody>
      </p:sp>
    </p:spTree>
    <p:extLst>
      <p:ext uri="{BB962C8B-B14F-4D97-AF65-F5344CB8AC3E}">
        <p14:creationId xmlns:p14="http://schemas.microsoft.com/office/powerpoint/2010/main" val="13211362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Line 38"/>
          <p:cNvSpPr>
            <a:spLocks noChangeShapeType="1"/>
          </p:cNvSpPr>
          <p:nvPr userDrawn="1"/>
        </p:nvSpPr>
        <p:spPr bwMode="auto">
          <a:xfrm>
            <a:off x="300038" y="2017713"/>
            <a:ext cx="852011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01654" tIns="50827" rIns="101654" bIns="50827" anchor="ctr"/>
          <a:lstStyle/>
          <a:p>
            <a:endParaRPr lang="en-US"/>
          </a:p>
        </p:txBody>
      </p:sp>
      <p:sp>
        <p:nvSpPr>
          <p:cNvPr id="7" name="Content Placeholder 6"/>
          <p:cNvSpPr>
            <a:spLocks noGrp="1"/>
          </p:cNvSpPr>
          <p:nvPr>
            <p:ph sz="quarter" idx="13"/>
          </p:nvPr>
        </p:nvSpPr>
        <p:spPr>
          <a:xfrm>
            <a:off x="277094" y="2353236"/>
            <a:ext cx="8527473"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196026CC-5C53-4DEA-B975-0C781FDCF528}" type="datetime1">
              <a:rPr lang="en-US"/>
              <a:pPr>
                <a:defRPr/>
              </a:pPr>
              <a:t>4/8/2019</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r>
              <a:rPr lang="en-US"/>
              <a:t>  </a:t>
            </a:r>
            <a:fld id="{5E5043B5-204A-462B-80DD-BAD4BBC65397}" type="slidenum">
              <a:rPr lang="en-US"/>
              <a:pPr>
                <a:defRPr/>
              </a:pPr>
              <a:t>‹#›</a:t>
            </a:fld>
            <a:endParaRPr lang="en-US"/>
          </a:p>
        </p:txBody>
      </p:sp>
    </p:spTree>
    <p:extLst>
      <p:ext uri="{BB962C8B-B14F-4D97-AF65-F5344CB8AC3E}">
        <p14:creationId xmlns:p14="http://schemas.microsoft.com/office/powerpoint/2010/main" val="35895686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668" indent="0" algn="ctr">
              <a:buNone/>
              <a:defRPr/>
            </a:lvl2pPr>
            <a:lvl3pPr marL="913331" indent="0" algn="ctr">
              <a:buNone/>
              <a:defRPr/>
            </a:lvl3pPr>
            <a:lvl4pPr marL="1369998" indent="0" algn="ctr">
              <a:buNone/>
              <a:defRPr/>
            </a:lvl4pPr>
            <a:lvl5pPr marL="1826662" indent="0" algn="ctr">
              <a:buNone/>
              <a:defRPr/>
            </a:lvl5pPr>
            <a:lvl6pPr marL="2283330" indent="0" algn="ctr">
              <a:buNone/>
              <a:defRPr/>
            </a:lvl6pPr>
            <a:lvl7pPr marL="2739993" indent="0" algn="ctr">
              <a:buNone/>
              <a:defRPr/>
            </a:lvl7pPr>
            <a:lvl8pPr marL="3196660" indent="0" algn="ctr">
              <a:buNone/>
              <a:defRPr/>
            </a:lvl8pPr>
            <a:lvl9pPr marL="3653324" indent="0" algn="ctr">
              <a:buNone/>
              <a:defRPr/>
            </a:lvl9pPr>
          </a:lstStyle>
          <a:p>
            <a:r>
              <a:rPr lang="en-US"/>
              <a:t>Click to edit Master subtitle style</a:t>
            </a:r>
          </a:p>
        </p:txBody>
      </p:sp>
      <p:sp>
        <p:nvSpPr>
          <p:cNvPr id="4" name="Rectangle 5"/>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D745B389-C7C8-4186-A22B-C797405C1FEA}" type="datetime1">
              <a:rPr lang="en-US"/>
              <a:pPr>
                <a:defRPr/>
              </a:pPr>
              <a:t>4/8/2019</a:t>
            </a:fld>
            <a:r>
              <a:rPr lang="en-US" dirty="0"/>
              <a:t>January 20, 2006</a:t>
            </a:r>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73423D9A-8CC7-4475-A64E-4D6D2FF898E1}" type="slidenum">
              <a:rPr lang="en-US"/>
              <a:pPr>
                <a:defRPr/>
              </a:pPr>
              <a:t>‹#›</a:t>
            </a:fld>
            <a:endParaRPr lang="en-US" dirty="0"/>
          </a:p>
        </p:txBody>
      </p:sp>
    </p:spTree>
    <p:extLst>
      <p:ext uri="{BB962C8B-B14F-4D97-AF65-F5344CB8AC3E}">
        <p14:creationId xmlns:p14="http://schemas.microsoft.com/office/powerpoint/2010/main" val="20098717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EBD05BC7-73CD-4BE5-A8C2-A058DEF4916D}" type="datetime1">
              <a:rPr lang="en-US"/>
              <a:pPr>
                <a:defRPr/>
              </a:pPr>
              <a:t>4/8/2019</a:t>
            </a:fld>
            <a:r>
              <a:rPr lang="en-US" dirty="0"/>
              <a:t>January 20, 2006</a:t>
            </a:r>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7B680743-D533-45FD-B14B-E058A0E723BF}" type="slidenum">
              <a:rPr lang="en-US"/>
              <a:pPr>
                <a:defRPr/>
              </a:pPr>
              <a:t>‹#›</a:t>
            </a:fld>
            <a:endParaRPr lang="en-US" dirty="0"/>
          </a:p>
        </p:txBody>
      </p:sp>
    </p:spTree>
    <p:extLst>
      <p:ext uri="{BB962C8B-B14F-4D97-AF65-F5344CB8AC3E}">
        <p14:creationId xmlns:p14="http://schemas.microsoft.com/office/powerpoint/2010/main" val="41639500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668" indent="0">
              <a:buNone/>
              <a:defRPr sz="1800"/>
            </a:lvl2pPr>
            <a:lvl3pPr marL="913331" indent="0">
              <a:buNone/>
              <a:defRPr sz="1600"/>
            </a:lvl3pPr>
            <a:lvl4pPr marL="1369998" indent="0">
              <a:buNone/>
              <a:defRPr sz="1400"/>
            </a:lvl4pPr>
            <a:lvl5pPr marL="1826662" indent="0">
              <a:buNone/>
              <a:defRPr sz="1400"/>
            </a:lvl5pPr>
            <a:lvl6pPr marL="2283330" indent="0">
              <a:buNone/>
              <a:defRPr sz="1400"/>
            </a:lvl6pPr>
            <a:lvl7pPr marL="2739993" indent="0">
              <a:buNone/>
              <a:defRPr sz="1400"/>
            </a:lvl7pPr>
            <a:lvl8pPr marL="3196660" indent="0">
              <a:buNone/>
              <a:defRPr sz="1400"/>
            </a:lvl8pPr>
            <a:lvl9pPr marL="3653324"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64600FEA-96F8-4623-99D7-E87FF149FEAF}" type="datetime1">
              <a:rPr lang="en-US"/>
              <a:pPr>
                <a:defRPr/>
              </a:pPr>
              <a:t>4/8/2019</a:t>
            </a:fld>
            <a:r>
              <a:rPr lang="en-US" dirty="0"/>
              <a:t>January 20, 2006</a:t>
            </a:r>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2F87A811-B508-4E5F-9337-9FA5EA254E56}" type="slidenum">
              <a:rPr lang="en-US"/>
              <a:pPr>
                <a:defRPr/>
              </a:pPr>
              <a:t>‹#›</a:t>
            </a:fld>
            <a:endParaRPr lang="en-US" dirty="0"/>
          </a:p>
        </p:txBody>
      </p:sp>
    </p:spTree>
    <p:extLst>
      <p:ext uri="{BB962C8B-B14F-4D97-AF65-F5344CB8AC3E}">
        <p14:creationId xmlns:p14="http://schemas.microsoft.com/office/powerpoint/2010/main" val="15680936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5775" y="1809751"/>
            <a:ext cx="4000500"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8675" y="1809751"/>
            <a:ext cx="4000500"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BD248AF1-831B-436C-AC62-9126A3325FAD}" type="datetime1">
              <a:rPr lang="en-US"/>
              <a:pPr>
                <a:defRPr/>
              </a:pPr>
              <a:t>4/8/2019</a:t>
            </a:fld>
            <a:r>
              <a:rPr lang="en-US" dirty="0"/>
              <a:t>January 20, 2006</a:t>
            </a:r>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2F19E416-2A3A-4FBD-BAEC-D9DBC8053038}" type="slidenum">
              <a:rPr lang="en-US"/>
              <a:pPr>
                <a:defRPr/>
              </a:pPr>
              <a:t>‹#›</a:t>
            </a:fld>
            <a:endParaRPr lang="en-US" dirty="0"/>
          </a:p>
        </p:txBody>
      </p:sp>
    </p:spTree>
    <p:extLst>
      <p:ext uri="{BB962C8B-B14F-4D97-AF65-F5344CB8AC3E}">
        <p14:creationId xmlns:p14="http://schemas.microsoft.com/office/powerpoint/2010/main" val="7816392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668" indent="0">
              <a:buNone/>
              <a:defRPr sz="2000" b="1"/>
            </a:lvl2pPr>
            <a:lvl3pPr marL="913331" indent="0">
              <a:buNone/>
              <a:defRPr sz="1800" b="1"/>
            </a:lvl3pPr>
            <a:lvl4pPr marL="1369998" indent="0">
              <a:buNone/>
              <a:defRPr sz="1600" b="1"/>
            </a:lvl4pPr>
            <a:lvl5pPr marL="1826662" indent="0">
              <a:buNone/>
              <a:defRPr sz="1600" b="1"/>
            </a:lvl5pPr>
            <a:lvl6pPr marL="2283330" indent="0">
              <a:buNone/>
              <a:defRPr sz="1600" b="1"/>
            </a:lvl6pPr>
            <a:lvl7pPr marL="2739993" indent="0">
              <a:buNone/>
              <a:defRPr sz="1600" b="1"/>
            </a:lvl7pPr>
            <a:lvl8pPr marL="3196660" indent="0">
              <a:buNone/>
              <a:defRPr sz="1600" b="1"/>
            </a:lvl8pPr>
            <a:lvl9pPr marL="365332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6668" indent="0">
              <a:buNone/>
              <a:defRPr sz="2000" b="1"/>
            </a:lvl2pPr>
            <a:lvl3pPr marL="913331" indent="0">
              <a:buNone/>
              <a:defRPr sz="1800" b="1"/>
            </a:lvl3pPr>
            <a:lvl4pPr marL="1369998" indent="0">
              <a:buNone/>
              <a:defRPr sz="1600" b="1"/>
            </a:lvl4pPr>
            <a:lvl5pPr marL="1826662" indent="0">
              <a:buNone/>
              <a:defRPr sz="1600" b="1"/>
            </a:lvl5pPr>
            <a:lvl6pPr marL="2283330" indent="0">
              <a:buNone/>
              <a:defRPr sz="1600" b="1"/>
            </a:lvl6pPr>
            <a:lvl7pPr marL="2739993" indent="0">
              <a:buNone/>
              <a:defRPr sz="1600" b="1"/>
            </a:lvl7pPr>
            <a:lvl8pPr marL="3196660" indent="0">
              <a:buNone/>
              <a:defRPr sz="1600" b="1"/>
            </a:lvl8pPr>
            <a:lvl9pPr marL="365332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D70E91EF-8A93-4286-A726-E8224204BC31}" type="datetime1">
              <a:rPr lang="en-US"/>
              <a:pPr>
                <a:defRPr/>
              </a:pPr>
              <a:t>4/8/2019</a:t>
            </a:fld>
            <a:r>
              <a:rPr lang="en-US" dirty="0"/>
              <a:t>January 20, 2006</a:t>
            </a:r>
          </a:p>
        </p:txBody>
      </p:sp>
      <p:sp>
        <p:nvSpPr>
          <p:cNvPr id="8"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5E74DAAF-5BA5-4E82-86F7-744594E203F8}" type="slidenum">
              <a:rPr lang="en-US"/>
              <a:pPr>
                <a:defRPr/>
              </a:pPr>
              <a:t>‹#›</a:t>
            </a:fld>
            <a:endParaRPr lang="en-US" dirty="0"/>
          </a:p>
        </p:txBody>
      </p:sp>
    </p:spTree>
    <p:extLst>
      <p:ext uri="{BB962C8B-B14F-4D97-AF65-F5344CB8AC3E}">
        <p14:creationId xmlns:p14="http://schemas.microsoft.com/office/powerpoint/2010/main" val="23259138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AA6384E5-CD00-4560-969F-30DDB4044DF5}" type="datetime1">
              <a:rPr lang="en-US"/>
              <a:pPr>
                <a:defRPr/>
              </a:pPr>
              <a:t>4/8/2019</a:t>
            </a:fld>
            <a:r>
              <a:rPr lang="en-US" dirty="0"/>
              <a:t>January 20, 2006</a:t>
            </a:r>
          </a:p>
        </p:txBody>
      </p:sp>
      <p:sp>
        <p:nvSpPr>
          <p:cNvPr id="4"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A56B68C1-C59A-4F99-8C42-BB1791DBE0D7}" type="slidenum">
              <a:rPr lang="en-US"/>
              <a:pPr>
                <a:defRPr/>
              </a:pPr>
              <a:t>‹#›</a:t>
            </a:fld>
            <a:endParaRPr lang="en-US" dirty="0"/>
          </a:p>
        </p:txBody>
      </p:sp>
    </p:spTree>
    <p:extLst>
      <p:ext uri="{BB962C8B-B14F-4D97-AF65-F5344CB8AC3E}">
        <p14:creationId xmlns:p14="http://schemas.microsoft.com/office/powerpoint/2010/main" val="2831648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lstStyle>
            <a:lvl1pPr>
              <a:defRPr>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74320" y="2081615"/>
            <a:ext cx="8337665" cy="2542095"/>
          </a:xfrm>
          <a:noFill/>
          <a:ln w="9525">
            <a:noFill/>
            <a:miter lim="800000"/>
            <a:headEnd/>
            <a:tailEnd/>
          </a:ln>
          <a:effectLst/>
        </p:spPr>
        <p:txBody>
          <a:bodyPr lIns="91283" tIns="45643" rIns="91283" bIns="45643" numCol="6">
            <a:spAutoFit/>
          </a:bodyPr>
          <a:lstStyle>
            <a:lvl1pPr algn="l" defTabSz="913431"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3431"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3431"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3431"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3431"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2008A72-3143-431B-991B-10A8551173CE}"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C542FE-735B-42E2-9683-6A5644BCBCD8}" type="slidenum">
              <a:rPr lang="en-US"/>
              <a:pPr>
                <a:defRPr/>
              </a:pPr>
              <a:t>‹#›</a:t>
            </a:fld>
            <a:endParaRPr lang="en-US" dirty="0"/>
          </a:p>
        </p:txBody>
      </p:sp>
    </p:spTree>
    <p:extLst>
      <p:ext uri="{BB962C8B-B14F-4D97-AF65-F5344CB8AC3E}">
        <p14:creationId xmlns:p14="http://schemas.microsoft.com/office/powerpoint/2010/main" val="41591475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D4E33D77-09FF-4033-AF6B-B402C86FCED7}" type="datetime1">
              <a:rPr lang="en-US"/>
              <a:pPr>
                <a:defRPr/>
              </a:pPr>
              <a:t>4/8/2019</a:t>
            </a:fld>
            <a:r>
              <a:rPr lang="en-US" dirty="0"/>
              <a:t>January 20, 2006</a:t>
            </a:r>
          </a:p>
        </p:txBody>
      </p:sp>
      <p:sp>
        <p:nvSpPr>
          <p:cNvPr id="3"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4DD019B6-C23C-4E77-A529-080B61927F7F}" type="slidenum">
              <a:rPr lang="en-US"/>
              <a:pPr>
                <a:defRPr/>
              </a:pPr>
              <a:t>‹#›</a:t>
            </a:fld>
            <a:endParaRPr lang="en-US" dirty="0"/>
          </a:p>
        </p:txBody>
      </p:sp>
    </p:spTree>
    <p:extLst>
      <p:ext uri="{BB962C8B-B14F-4D97-AF65-F5344CB8AC3E}">
        <p14:creationId xmlns:p14="http://schemas.microsoft.com/office/powerpoint/2010/main" val="31099048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668" indent="0">
              <a:buNone/>
              <a:defRPr sz="1200"/>
            </a:lvl2pPr>
            <a:lvl3pPr marL="913331" indent="0">
              <a:buNone/>
              <a:defRPr sz="1000"/>
            </a:lvl3pPr>
            <a:lvl4pPr marL="1369998" indent="0">
              <a:buNone/>
              <a:defRPr sz="900"/>
            </a:lvl4pPr>
            <a:lvl5pPr marL="1826662" indent="0">
              <a:buNone/>
              <a:defRPr sz="900"/>
            </a:lvl5pPr>
            <a:lvl6pPr marL="2283330" indent="0">
              <a:buNone/>
              <a:defRPr sz="900"/>
            </a:lvl6pPr>
            <a:lvl7pPr marL="2739993" indent="0">
              <a:buNone/>
              <a:defRPr sz="900"/>
            </a:lvl7pPr>
            <a:lvl8pPr marL="3196660" indent="0">
              <a:buNone/>
              <a:defRPr sz="900"/>
            </a:lvl8pPr>
            <a:lvl9pPr marL="3653324"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C1CC0E38-9F18-45F1-A5F8-6CF233E1DB71}" type="datetime1">
              <a:rPr lang="en-US"/>
              <a:pPr>
                <a:defRPr/>
              </a:pPr>
              <a:t>4/8/2019</a:t>
            </a:fld>
            <a:r>
              <a:rPr lang="en-US" dirty="0"/>
              <a:t>January 20, 2006</a:t>
            </a:r>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7AC32BE8-2542-4BF8-A05E-A1187C9EE6FF}" type="slidenum">
              <a:rPr lang="en-US"/>
              <a:pPr>
                <a:defRPr/>
              </a:pPr>
              <a:t>‹#›</a:t>
            </a:fld>
            <a:endParaRPr lang="en-US" dirty="0"/>
          </a:p>
        </p:txBody>
      </p:sp>
    </p:spTree>
    <p:extLst>
      <p:ext uri="{BB962C8B-B14F-4D97-AF65-F5344CB8AC3E}">
        <p14:creationId xmlns:p14="http://schemas.microsoft.com/office/powerpoint/2010/main" val="485492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68" indent="0">
              <a:buNone/>
              <a:defRPr sz="2800"/>
            </a:lvl2pPr>
            <a:lvl3pPr marL="913331" indent="0">
              <a:buNone/>
              <a:defRPr sz="2400"/>
            </a:lvl3pPr>
            <a:lvl4pPr marL="1369998" indent="0">
              <a:buNone/>
              <a:defRPr sz="2000"/>
            </a:lvl4pPr>
            <a:lvl5pPr marL="1826662" indent="0">
              <a:buNone/>
              <a:defRPr sz="2000"/>
            </a:lvl5pPr>
            <a:lvl6pPr marL="2283330" indent="0">
              <a:buNone/>
              <a:defRPr sz="2000"/>
            </a:lvl6pPr>
            <a:lvl7pPr marL="2739993" indent="0">
              <a:buNone/>
              <a:defRPr sz="2000"/>
            </a:lvl7pPr>
            <a:lvl8pPr marL="3196660" indent="0">
              <a:buNone/>
              <a:defRPr sz="2000"/>
            </a:lvl8pPr>
            <a:lvl9pPr marL="3653324"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68" indent="0">
              <a:buNone/>
              <a:defRPr sz="1200"/>
            </a:lvl2pPr>
            <a:lvl3pPr marL="913331" indent="0">
              <a:buNone/>
              <a:defRPr sz="1000"/>
            </a:lvl3pPr>
            <a:lvl4pPr marL="1369998" indent="0">
              <a:buNone/>
              <a:defRPr sz="900"/>
            </a:lvl4pPr>
            <a:lvl5pPr marL="1826662" indent="0">
              <a:buNone/>
              <a:defRPr sz="900"/>
            </a:lvl5pPr>
            <a:lvl6pPr marL="2283330" indent="0">
              <a:buNone/>
              <a:defRPr sz="900"/>
            </a:lvl6pPr>
            <a:lvl7pPr marL="2739993" indent="0">
              <a:buNone/>
              <a:defRPr sz="900"/>
            </a:lvl7pPr>
            <a:lvl8pPr marL="3196660" indent="0">
              <a:buNone/>
              <a:defRPr sz="900"/>
            </a:lvl8pPr>
            <a:lvl9pPr marL="3653324"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824F112B-231A-48DC-B9CD-33A6F94EF2D3}" type="datetime1">
              <a:rPr lang="en-US"/>
              <a:pPr>
                <a:defRPr/>
              </a:pPr>
              <a:t>4/8/2019</a:t>
            </a:fld>
            <a:r>
              <a:rPr lang="en-US" dirty="0"/>
              <a:t>January 20, 2006</a:t>
            </a:r>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6979E49B-AC25-436B-B6FD-8E8C24745B37}" type="slidenum">
              <a:rPr lang="en-US"/>
              <a:pPr>
                <a:defRPr/>
              </a:pPr>
              <a:t>‹#›</a:t>
            </a:fld>
            <a:endParaRPr lang="en-US" dirty="0"/>
          </a:p>
        </p:txBody>
      </p:sp>
    </p:spTree>
    <p:extLst>
      <p:ext uri="{BB962C8B-B14F-4D97-AF65-F5344CB8AC3E}">
        <p14:creationId xmlns:p14="http://schemas.microsoft.com/office/powerpoint/2010/main" val="30570877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7776F1DD-A626-42EC-B753-F7BE369BE71C}" type="datetime1">
              <a:rPr lang="en-US"/>
              <a:pPr>
                <a:defRPr/>
              </a:pPr>
              <a:t>4/8/2019</a:t>
            </a:fld>
            <a:r>
              <a:rPr lang="en-US" dirty="0"/>
              <a:t>January 20, 2006</a:t>
            </a:r>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97D78138-5FD6-483C-8163-2A43ADCD18EB}" type="slidenum">
              <a:rPr lang="en-US"/>
              <a:pPr>
                <a:defRPr/>
              </a:pPr>
              <a:t>‹#›</a:t>
            </a:fld>
            <a:endParaRPr lang="en-US" dirty="0"/>
          </a:p>
        </p:txBody>
      </p:sp>
    </p:spTree>
    <p:extLst>
      <p:ext uri="{BB962C8B-B14F-4D97-AF65-F5344CB8AC3E}">
        <p14:creationId xmlns:p14="http://schemas.microsoft.com/office/powerpoint/2010/main" val="19872873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304801"/>
            <a:ext cx="2044700" cy="6197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8788" y="304801"/>
            <a:ext cx="5983287" cy="6197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740F0346-B7CB-451D-81EB-08E59595D132}" type="datetime1">
              <a:rPr lang="en-US"/>
              <a:pPr>
                <a:defRPr/>
              </a:pPr>
              <a:t>4/8/2019</a:t>
            </a:fld>
            <a:r>
              <a:rPr lang="en-US" dirty="0"/>
              <a:t>January 20, 2006</a:t>
            </a:r>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0C0800CC-32E1-4262-ACE8-64E6F77D0525}" type="slidenum">
              <a:rPr lang="en-US"/>
              <a:pPr>
                <a:defRPr/>
              </a:pPr>
              <a:t>‹#›</a:t>
            </a:fld>
            <a:endParaRPr lang="en-US" dirty="0"/>
          </a:p>
        </p:txBody>
      </p:sp>
    </p:spTree>
    <p:extLst>
      <p:ext uri="{BB962C8B-B14F-4D97-AF65-F5344CB8AC3E}">
        <p14:creationId xmlns:p14="http://schemas.microsoft.com/office/powerpoint/2010/main" val="9139806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307975" y="2800350"/>
            <a:ext cx="852011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307571" y="2969110"/>
            <a:ext cx="8520545" cy="2630245"/>
          </a:xfrm>
        </p:spPr>
        <p:txBody>
          <a:bodyPr anchor="ctr">
            <a:normAutofit/>
          </a:bodyPr>
          <a:lstStyle>
            <a:lvl1pPr marL="0" indent="0" algn="ctr">
              <a:buNone/>
              <a:defRPr sz="2800" b="1">
                <a:solidFill>
                  <a:schemeClr val="tx1"/>
                </a:solidFill>
              </a:defRPr>
            </a:lvl1pPr>
            <a:lvl2pPr marL="456614" indent="0" algn="ctr">
              <a:buNone/>
              <a:defRPr>
                <a:solidFill>
                  <a:schemeClr val="tx1">
                    <a:tint val="75000"/>
                  </a:schemeClr>
                </a:solidFill>
              </a:defRPr>
            </a:lvl2pPr>
            <a:lvl3pPr marL="913224" indent="0" algn="ctr">
              <a:buNone/>
              <a:defRPr>
                <a:solidFill>
                  <a:schemeClr val="tx1">
                    <a:tint val="75000"/>
                  </a:schemeClr>
                </a:solidFill>
              </a:defRPr>
            </a:lvl3pPr>
            <a:lvl4pPr marL="1369838" indent="0" algn="ctr">
              <a:buNone/>
              <a:defRPr>
                <a:solidFill>
                  <a:schemeClr val="tx1">
                    <a:tint val="75000"/>
                  </a:schemeClr>
                </a:solidFill>
              </a:defRPr>
            </a:lvl4pPr>
            <a:lvl5pPr marL="1826449" indent="0" algn="ctr">
              <a:buNone/>
              <a:defRPr>
                <a:solidFill>
                  <a:schemeClr val="tx1">
                    <a:tint val="75000"/>
                  </a:schemeClr>
                </a:solidFill>
              </a:defRPr>
            </a:lvl5pPr>
            <a:lvl6pPr marL="2283063" indent="0" algn="ctr">
              <a:buNone/>
              <a:defRPr>
                <a:solidFill>
                  <a:schemeClr val="tx1">
                    <a:tint val="75000"/>
                  </a:schemeClr>
                </a:solidFill>
              </a:defRPr>
            </a:lvl6pPr>
            <a:lvl7pPr marL="2739672" indent="0" algn="ctr">
              <a:buNone/>
              <a:defRPr>
                <a:solidFill>
                  <a:schemeClr val="tx1">
                    <a:tint val="75000"/>
                  </a:schemeClr>
                </a:solidFill>
              </a:defRPr>
            </a:lvl7pPr>
            <a:lvl8pPr marL="3196287" indent="0" algn="ctr">
              <a:buNone/>
              <a:defRPr>
                <a:solidFill>
                  <a:schemeClr val="tx1">
                    <a:tint val="75000"/>
                  </a:schemeClr>
                </a:solidFill>
              </a:defRPr>
            </a:lvl8pPr>
            <a:lvl9pPr marL="3652897"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defTabSz="913331">
              <a:defRPr/>
            </a:lvl1pPr>
          </a:lstStyle>
          <a:p>
            <a:pPr>
              <a:defRPr/>
            </a:pPr>
            <a:fld id="{1A29CFF5-6FEB-495B-87CB-68F3AC5A129F}" type="datetime1">
              <a:rPr lang="en-US"/>
              <a:pPr>
                <a:defRPr/>
              </a:pPr>
              <a:t>4/8/2019</a:t>
            </a:fld>
            <a:endParaRPr lang="en-US" dirty="0"/>
          </a:p>
        </p:txBody>
      </p:sp>
      <p:sp>
        <p:nvSpPr>
          <p:cNvPr id="6" name="Footer Placeholder 4"/>
          <p:cNvSpPr>
            <a:spLocks noGrp="1"/>
          </p:cNvSpPr>
          <p:nvPr>
            <p:ph type="ftr" sz="quarter" idx="11"/>
          </p:nvPr>
        </p:nvSpPr>
        <p:spPr/>
        <p:txBody>
          <a:bodyPr/>
          <a:lstStyle>
            <a:lvl1pPr defTabSz="913331">
              <a:defRPr/>
            </a:lvl1pPr>
          </a:lstStyle>
          <a:p>
            <a:pPr>
              <a:defRPr/>
            </a:pPr>
            <a:endParaRPr lang="en-US"/>
          </a:p>
        </p:txBody>
      </p:sp>
      <p:sp>
        <p:nvSpPr>
          <p:cNvPr id="7" name="Slide Number Placeholder 5"/>
          <p:cNvSpPr>
            <a:spLocks noGrp="1"/>
          </p:cNvSpPr>
          <p:nvPr>
            <p:ph type="sldNum" sz="quarter" idx="12"/>
          </p:nvPr>
        </p:nvSpPr>
        <p:spPr/>
        <p:txBody>
          <a:bodyPr/>
          <a:lstStyle>
            <a:lvl1pPr defTabSz="913331">
              <a:defRPr/>
            </a:lvl1pPr>
          </a:lstStyle>
          <a:p>
            <a:pPr>
              <a:defRPr/>
            </a:pPr>
            <a:r>
              <a:rPr lang="en-US"/>
              <a:t>Page </a:t>
            </a:r>
            <a:fld id="{83DD5E43-7A33-4145-9A0D-8F85FE803295}" type="slidenum">
              <a:rPr lang="en-US"/>
              <a:pPr>
                <a:defRPr/>
              </a:pPr>
              <a:t>‹#›</a:t>
            </a:fld>
            <a:endParaRPr lang="en-US"/>
          </a:p>
        </p:txBody>
      </p:sp>
    </p:spTree>
    <p:extLst>
      <p:ext uri="{BB962C8B-B14F-4D97-AF65-F5344CB8AC3E}">
        <p14:creationId xmlns:p14="http://schemas.microsoft.com/office/powerpoint/2010/main" val="5787129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8"/>
          <p:cNvSpPr>
            <a:spLocks noChangeShapeType="1"/>
          </p:cNvSpPr>
          <p:nvPr userDrawn="1"/>
        </p:nvSpPr>
        <p:spPr bwMode="auto">
          <a:xfrm>
            <a:off x="301625" y="2019300"/>
            <a:ext cx="85201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1322" tIns="45662" rIns="91322" bIns="45662" anchor="ct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7312" indent="-226252" algn="l" rtl="0" eaLnBrk="1" fontAlgn="base" hangingPunct="1">
              <a:lnSpc>
                <a:spcPct val="85000"/>
              </a:lnSpc>
              <a:spcBef>
                <a:spcPct val="15000"/>
              </a:spcBef>
              <a:spcAft>
                <a:spcPct val="0"/>
              </a:spcAft>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defTabSz="913331">
              <a:defRPr/>
            </a:lvl1pPr>
          </a:lstStyle>
          <a:p>
            <a:pPr>
              <a:defRPr/>
            </a:pPr>
            <a:fld id="{CC1E2FB5-1D54-4C1A-8AF9-BDC43425414A}" type="datetime1">
              <a:rPr lang="en-US"/>
              <a:pPr>
                <a:defRPr/>
              </a:pPr>
              <a:t>4/8/2019</a:t>
            </a:fld>
            <a:endParaRPr lang="en-US" dirty="0"/>
          </a:p>
        </p:txBody>
      </p:sp>
      <p:sp>
        <p:nvSpPr>
          <p:cNvPr id="6" name="Footer Placeholder 4"/>
          <p:cNvSpPr>
            <a:spLocks noGrp="1"/>
          </p:cNvSpPr>
          <p:nvPr>
            <p:ph type="ftr" sz="quarter" idx="11"/>
          </p:nvPr>
        </p:nvSpPr>
        <p:spPr/>
        <p:txBody>
          <a:bodyPr/>
          <a:lstStyle>
            <a:lvl1pPr defTabSz="913331">
              <a:defRPr/>
            </a:lvl1pPr>
          </a:lstStyle>
          <a:p>
            <a:pPr>
              <a:defRPr/>
            </a:pPr>
            <a:endParaRPr lang="en-US"/>
          </a:p>
        </p:txBody>
      </p:sp>
      <p:sp>
        <p:nvSpPr>
          <p:cNvPr id="7" name="Slide Number Placeholder 5"/>
          <p:cNvSpPr>
            <a:spLocks noGrp="1"/>
          </p:cNvSpPr>
          <p:nvPr>
            <p:ph type="sldNum" sz="quarter" idx="12"/>
          </p:nvPr>
        </p:nvSpPr>
        <p:spPr/>
        <p:txBody>
          <a:bodyPr/>
          <a:lstStyle>
            <a:lvl1pPr defTabSz="913331">
              <a:defRPr/>
            </a:lvl1pPr>
          </a:lstStyle>
          <a:p>
            <a:pPr>
              <a:defRPr/>
            </a:pPr>
            <a:r>
              <a:rPr lang="en-US"/>
              <a:t>Page </a:t>
            </a:r>
            <a:fld id="{94D387E3-8C46-4C71-8319-D64024A4F198}" type="slidenum">
              <a:rPr lang="en-US"/>
              <a:pPr>
                <a:defRPr/>
              </a:pPr>
              <a:t>‹#›</a:t>
            </a:fld>
            <a:endParaRPr lang="en-US"/>
          </a:p>
        </p:txBody>
      </p:sp>
    </p:spTree>
    <p:extLst>
      <p:ext uri="{BB962C8B-B14F-4D97-AF65-F5344CB8AC3E}">
        <p14:creationId xmlns:p14="http://schemas.microsoft.com/office/powerpoint/2010/main" val="160035892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614" indent="0">
              <a:buNone/>
              <a:defRPr sz="1800">
                <a:solidFill>
                  <a:schemeClr val="tx1">
                    <a:tint val="75000"/>
                  </a:schemeClr>
                </a:solidFill>
              </a:defRPr>
            </a:lvl2pPr>
            <a:lvl3pPr marL="913224" indent="0">
              <a:buNone/>
              <a:defRPr sz="1600">
                <a:solidFill>
                  <a:schemeClr val="tx1">
                    <a:tint val="75000"/>
                  </a:schemeClr>
                </a:solidFill>
              </a:defRPr>
            </a:lvl3pPr>
            <a:lvl4pPr marL="1369838" indent="0">
              <a:buNone/>
              <a:defRPr sz="1400">
                <a:solidFill>
                  <a:schemeClr val="tx1">
                    <a:tint val="75000"/>
                  </a:schemeClr>
                </a:solidFill>
              </a:defRPr>
            </a:lvl4pPr>
            <a:lvl5pPr marL="1826449" indent="0">
              <a:buNone/>
              <a:defRPr sz="1400">
                <a:solidFill>
                  <a:schemeClr val="tx1">
                    <a:tint val="75000"/>
                  </a:schemeClr>
                </a:solidFill>
              </a:defRPr>
            </a:lvl5pPr>
            <a:lvl6pPr marL="2283063" indent="0">
              <a:buNone/>
              <a:defRPr sz="1400">
                <a:solidFill>
                  <a:schemeClr val="tx1">
                    <a:tint val="75000"/>
                  </a:schemeClr>
                </a:solidFill>
              </a:defRPr>
            </a:lvl6pPr>
            <a:lvl7pPr marL="2739672" indent="0">
              <a:buNone/>
              <a:defRPr sz="1400">
                <a:solidFill>
                  <a:schemeClr val="tx1">
                    <a:tint val="75000"/>
                  </a:schemeClr>
                </a:solidFill>
              </a:defRPr>
            </a:lvl7pPr>
            <a:lvl8pPr marL="3196287" indent="0">
              <a:buNone/>
              <a:defRPr sz="1400">
                <a:solidFill>
                  <a:schemeClr val="tx1">
                    <a:tint val="75000"/>
                  </a:schemeClr>
                </a:solidFill>
              </a:defRPr>
            </a:lvl8pPr>
            <a:lvl9pPr marL="365289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3331">
              <a:defRPr/>
            </a:lvl1pPr>
          </a:lstStyle>
          <a:p>
            <a:pPr>
              <a:defRPr/>
            </a:pPr>
            <a:fld id="{7CE03F74-C0E1-4F2B-8E5D-C49175C193FF}" type="datetime1">
              <a:rPr lang="en-US"/>
              <a:pPr>
                <a:defRPr/>
              </a:pPr>
              <a:t>4/8/2019</a:t>
            </a:fld>
            <a:endParaRPr lang="en-US" dirty="0"/>
          </a:p>
        </p:txBody>
      </p:sp>
      <p:sp>
        <p:nvSpPr>
          <p:cNvPr id="5" name="Footer Placeholder 4"/>
          <p:cNvSpPr>
            <a:spLocks noGrp="1"/>
          </p:cNvSpPr>
          <p:nvPr>
            <p:ph type="ftr" sz="quarter" idx="11"/>
          </p:nvPr>
        </p:nvSpPr>
        <p:spPr/>
        <p:txBody>
          <a:bodyPr/>
          <a:lstStyle>
            <a:lvl1pPr defTabSz="913331">
              <a:defRPr/>
            </a:lvl1pPr>
          </a:lstStyle>
          <a:p>
            <a:pPr>
              <a:defRPr/>
            </a:pPr>
            <a:endParaRPr lang="en-US"/>
          </a:p>
        </p:txBody>
      </p:sp>
      <p:sp>
        <p:nvSpPr>
          <p:cNvPr id="6" name="Slide Number Placeholder 5"/>
          <p:cNvSpPr>
            <a:spLocks noGrp="1"/>
          </p:cNvSpPr>
          <p:nvPr>
            <p:ph type="sldNum" sz="quarter" idx="12"/>
          </p:nvPr>
        </p:nvSpPr>
        <p:spPr/>
        <p:txBody>
          <a:bodyPr/>
          <a:lstStyle>
            <a:lvl1pPr defTabSz="913331">
              <a:defRPr/>
            </a:lvl1pPr>
          </a:lstStyle>
          <a:p>
            <a:pPr>
              <a:defRPr/>
            </a:pPr>
            <a:r>
              <a:rPr lang="en-US"/>
              <a:t>Page </a:t>
            </a:r>
            <a:fld id="{D9BD5E83-CF48-492B-8152-D9BFF6043451}" type="slidenum">
              <a:rPr lang="en-US"/>
              <a:pPr>
                <a:defRPr/>
              </a:pPr>
              <a:t>‹#›</a:t>
            </a:fld>
            <a:endParaRPr lang="en-US"/>
          </a:p>
        </p:txBody>
      </p:sp>
    </p:spTree>
    <p:extLst>
      <p:ext uri="{BB962C8B-B14F-4D97-AF65-F5344CB8AC3E}">
        <p14:creationId xmlns:p14="http://schemas.microsoft.com/office/powerpoint/2010/main" val="3024242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defTabSz="913331">
              <a:defRPr/>
            </a:lvl1pPr>
          </a:lstStyle>
          <a:p>
            <a:pPr>
              <a:defRPr/>
            </a:pPr>
            <a:fld id="{C4358F9D-ACA6-4DBE-AF19-84E86FC010E1}" type="datetime1">
              <a:rPr lang="en-US"/>
              <a:pPr>
                <a:defRPr/>
              </a:pPr>
              <a:t>4/8/2019</a:t>
            </a:fld>
            <a:endParaRPr lang="en-US" dirty="0"/>
          </a:p>
        </p:txBody>
      </p:sp>
      <p:sp>
        <p:nvSpPr>
          <p:cNvPr id="6" name="Footer Placeholder 5"/>
          <p:cNvSpPr>
            <a:spLocks noGrp="1"/>
          </p:cNvSpPr>
          <p:nvPr>
            <p:ph type="ftr" sz="quarter" idx="11"/>
          </p:nvPr>
        </p:nvSpPr>
        <p:spPr/>
        <p:txBody>
          <a:bodyPr/>
          <a:lstStyle>
            <a:lvl1pPr defTabSz="913331">
              <a:defRPr/>
            </a:lvl1pPr>
          </a:lstStyle>
          <a:p>
            <a:pPr>
              <a:defRPr/>
            </a:pPr>
            <a:endParaRPr lang="en-US"/>
          </a:p>
        </p:txBody>
      </p:sp>
      <p:sp>
        <p:nvSpPr>
          <p:cNvPr id="7" name="Slide Number Placeholder 6"/>
          <p:cNvSpPr>
            <a:spLocks noGrp="1"/>
          </p:cNvSpPr>
          <p:nvPr>
            <p:ph type="sldNum" sz="quarter" idx="12"/>
          </p:nvPr>
        </p:nvSpPr>
        <p:spPr/>
        <p:txBody>
          <a:bodyPr/>
          <a:lstStyle>
            <a:lvl1pPr defTabSz="913331">
              <a:defRPr/>
            </a:lvl1pPr>
          </a:lstStyle>
          <a:p>
            <a:pPr>
              <a:defRPr/>
            </a:pPr>
            <a:r>
              <a:rPr lang="en-US"/>
              <a:t>Page </a:t>
            </a:r>
            <a:fld id="{42922878-DDCD-4200-B874-4939B84A9BFF}" type="slidenum">
              <a:rPr lang="en-US"/>
              <a:pPr>
                <a:defRPr/>
              </a:pPr>
              <a:t>‹#›</a:t>
            </a:fld>
            <a:endParaRPr lang="en-US"/>
          </a:p>
        </p:txBody>
      </p:sp>
    </p:spTree>
    <p:extLst>
      <p:ext uri="{BB962C8B-B14F-4D97-AF65-F5344CB8AC3E}">
        <p14:creationId xmlns:p14="http://schemas.microsoft.com/office/powerpoint/2010/main" val="9990882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614" indent="0">
              <a:buNone/>
              <a:defRPr sz="2000" b="1"/>
            </a:lvl2pPr>
            <a:lvl3pPr marL="913224" indent="0">
              <a:buNone/>
              <a:defRPr sz="1800" b="1"/>
            </a:lvl3pPr>
            <a:lvl4pPr marL="1369838" indent="0">
              <a:buNone/>
              <a:defRPr sz="1600" b="1"/>
            </a:lvl4pPr>
            <a:lvl5pPr marL="1826449" indent="0">
              <a:buNone/>
              <a:defRPr sz="1600" b="1"/>
            </a:lvl5pPr>
            <a:lvl6pPr marL="2283063" indent="0">
              <a:buNone/>
              <a:defRPr sz="1600" b="1"/>
            </a:lvl6pPr>
            <a:lvl7pPr marL="2739672" indent="0">
              <a:buNone/>
              <a:defRPr sz="1600" b="1"/>
            </a:lvl7pPr>
            <a:lvl8pPr marL="3196287" indent="0">
              <a:buNone/>
              <a:defRPr sz="1600" b="1"/>
            </a:lvl8pPr>
            <a:lvl9pPr marL="3652897"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6" y="2081605"/>
            <a:ext cx="4041775" cy="639762"/>
          </a:xfrm>
        </p:spPr>
        <p:txBody>
          <a:bodyPr anchor="b"/>
          <a:lstStyle>
            <a:lvl1pPr marL="0" indent="0">
              <a:buNone/>
              <a:defRPr sz="2400" b="1"/>
            </a:lvl1pPr>
            <a:lvl2pPr marL="456614" indent="0">
              <a:buNone/>
              <a:defRPr sz="2000" b="1"/>
            </a:lvl2pPr>
            <a:lvl3pPr marL="913224" indent="0">
              <a:buNone/>
              <a:defRPr sz="1800" b="1"/>
            </a:lvl3pPr>
            <a:lvl4pPr marL="1369838" indent="0">
              <a:buNone/>
              <a:defRPr sz="1600" b="1"/>
            </a:lvl4pPr>
            <a:lvl5pPr marL="1826449" indent="0">
              <a:buNone/>
              <a:defRPr sz="1600" b="1"/>
            </a:lvl5pPr>
            <a:lvl6pPr marL="2283063" indent="0">
              <a:buNone/>
              <a:defRPr sz="1600" b="1"/>
            </a:lvl6pPr>
            <a:lvl7pPr marL="2739672" indent="0">
              <a:buNone/>
              <a:defRPr sz="1600" b="1"/>
            </a:lvl7pPr>
            <a:lvl8pPr marL="3196287" indent="0">
              <a:buNone/>
              <a:defRPr sz="1600" b="1"/>
            </a:lvl8pPr>
            <a:lvl9pPr marL="3652897"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6"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defTabSz="913331">
              <a:defRPr/>
            </a:lvl1pPr>
          </a:lstStyle>
          <a:p>
            <a:pPr>
              <a:defRPr/>
            </a:pPr>
            <a:fld id="{AA832F16-1A40-49D0-825C-E27C6A38C28E}" type="datetime1">
              <a:rPr lang="en-US"/>
              <a:pPr>
                <a:defRPr/>
              </a:pPr>
              <a:t>4/8/2019</a:t>
            </a:fld>
            <a:endParaRPr lang="en-US" dirty="0"/>
          </a:p>
        </p:txBody>
      </p:sp>
      <p:sp>
        <p:nvSpPr>
          <p:cNvPr id="8" name="Footer Placeholder 7"/>
          <p:cNvSpPr>
            <a:spLocks noGrp="1"/>
          </p:cNvSpPr>
          <p:nvPr>
            <p:ph type="ftr" sz="quarter" idx="11"/>
          </p:nvPr>
        </p:nvSpPr>
        <p:spPr/>
        <p:txBody>
          <a:bodyPr/>
          <a:lstStyle>
            <a:lvl1pPr defTabSz="913331">
              <a:defRPr/>
            </a:lvl1pPr>
          </a:lstStyle>
          <a:p>
            <a:pPr>
              <a:defRPr/>
            </a:pPr>
            <a:endParaRPr lang="en-US"/>
          </a:p>
        </p:txBody>
      </p:sp>
      <p:sp>
        <p:nvSpPr>
          <p:cNvPr id="9" name="Slide Number Placeholder 8"/>
          <p:cNvSpPr>
            <a:spLocks noGrp="1"/>
          </p:cNvSpPr>
          <p:nvPr>
            <p:ph type="sldNum" sz="quarter" idx="12"/>
          </p:nvPr>
        </p:nvSpPr>
        <p:spPr/>
        <p:txBody>
          <a:bodyPr/>
          <a:lstStyle>
            <a:lvl1pPr defTabSz="913331">
              <a:defRPr/>
            </a:lvl1pPr>
          </a:lstStyle>
          <a:p>
            <a:pPr>
              <a:defRPr/>
            </a:pPr>
            <a:r>
              <a:rPr lang="en-US"/>
              <a:t>Page </a:t>
            </a:r>
            <a:fld id="{1EEDAA21-04C6-4860-A364-8813510A9172}" type="slidenum">
              <a:rPr lang="en-US"/>
              <a:pPr>
                <a:defRPr/>
              </a:pPr>
              <a:t>‹#›</a:t>
            </a:fld>
            <a:endParaRPr lang="en-US"/>
          </a:p>
        </p:txBody>
      </p:sp>
    </p:spTree>
    <p:extLst>
      <p:ext uri="{BB962C8B-B14F-4D97-AF65-F5344CB8AC3E}">
        <p14:creationId xmlns:p14="http://schemas.microsoft.com/office/powerpoint/2010/main" val="66594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49178" anchor="t">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7" name="Content Placeholder 2"/>
          <p:cNvSpPr>
            <a:spLocks noGrp="1"/>
          </p:cNvSpPr>
          <p:nvPr>
            <p:ph idx="1"/>
          </p:nvPr>
        </p:nvSpPr>
        <p:spPr>
          <a:xfrm>
            <a:off x="274320" y="2081608"/>
            <a:ext cx="8337665" cy="766826"/>
          </a:xfrm>
          <a:noFill/>
          <a:ln w="9525">
            <a:noFill/>
            <a:miter lim="800000"/>
            <a:headEnd/>
            <a:tailEnd/>
          </a:ln>
          <a:effectLst/>
        </p:spPr>
        <p:txBody>
          <a:bodyPr lIns="91283" tIns="45643" rIns="91283" bIns="45643" numCol="6">
            <a:spAutoFit/>
          </a:bodyPr>
          <a:lstStyle>
            <a:lvl1pPr algn="l" defTabSz="913431"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3431"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1900" algn="l" defTabSz="913431"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6144" algn="l" defTabSz="913431"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0387" algn="l" defTabSz="913431"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339791D-4096-43D6-B97F-5F6959C1D3E8}"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A420E9-E26F-4BC7-8091-C3F1DB8E7016}" type="slidenum">
              <a:rPr lang="en-US"/>
              <a:pPr>
                <a:defRPr/>
              </a:pPr>
              <a:t>‹#›</a:t>
            </a:fld>
            <a:endParaRPr lang="en-US" dirty="0"/>
          </a:p>
        </p:txBody>
      </p:sp>
    </p:spTree>
    <p:extLst>
      <p:ext uri="{BB962C8B-B14F-4D97-AF65-F5344CB8AC3E}">
        <p14:creationId xmlns:p14="http://schemas.microsoft.com/office/powerpoint/2010/main" val="41880325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3331">
              <a:defRPr/>
            </a:lvl1pPr>
          </a:lstStyle>
          <a:p>
            <a:pPr>
              <a:defRPr/>
            </a:pPr>
            <a:fld id="{30EB27C1-0EDA-4AD5-AA50-BBA5E999EE60}" type="datetime1">
              <a:rPr lang="en-US"/>
              <a:pPr>
                <a:defRPr/>
              </a:pPr>
              <a:t>4/8/2019</a:t>
            </a:fld>
            <a:endParaRPr lang="en-US" dirty="0"/>
          </a:p>
        </p:txBody>
      </p:sp>
      <p:sp>
        <p:nvSpPr>
          <p:cNvPr id="4" name="Footer Placeholder 3"/>
          <p:cNvSpPr>
            <a:spLocks noGrp="1"/>
          </p:cNvSpPr>
          <p:nvPr>
            <p:ph type="ftr" sz="quarter" idx="11"/>
          </p:nvPr>
        </p:nvSpPr>
        <p:spPr/>
        <p:txBody>
          <a:bodyPr/>
          <a:lstStyle>
            <a:lvl1pPr defTabSz="913331">
              <a:defRPr/>
            </a:lvl1pPr>
          </a:lstStyle>
          <a:p>
            <a:pPr>
              <a:defRPr/>
            </a:pPr>
            <a:endParaRPr lang="en-US"/>
          </a:p>
        </p:txBody>
      </p:sp>
      <p:sp>
        <p:nvSpPr>
          <p:cNvPr id="5" name="Slide Number Placeholder 4"/>
          <p:cNvSpPr>
            <a:spLocks noGrp="1"/>
          </p:cNvSpPr>
          <p:nvPr>
            <p:ph type="sldNum" sz="quarter" idx="12"/>
          </p:nvPr>
        </p:nvSpPr>
        <p:spPr/>
        <p:txBody>
          <a:bodyPr/>
          <a:lstStyle>
            <a:lvl1pPr defTabSz="913331">
              <a:defRPr/>
            </a:lvl1pPr>
          </a:lstStyle>
          <a:p>
            <a:pPr>
              <a:defRPr/>
            </a:pPr>
            <a:r>
              <a:rPr lang="en-US"/>
              <a:t>Page </a:t>
            </a:r>
            <a:fld id="{EFC39263-F484-4E4B-BE7D-58A2394975FE}" type="slidenum">
              <a:rPr lang="en-US"/>
              <a:pPr>
                <a:defRPr/>
              </a:pPr>
              <a:t>‹#›</a:t>
            </a:fld>
            <a:endParaRPr lang="en-US"/>
          </a:p>
        </p:txBody>
      </p:sp>
    </p:spTree>
    <p:extLst>
      <p:ext uri="{BB962C8B-B14F-4D97-AF65-F5344CB8AC3E}">
        <p14:creationId xmlns:p14="http://schemas.microsoft.com/office/powerpoint/2010/main" val="8865676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userDrawn="1"/>
        </p:nvSpPr>
        <p:spPr bwMode="auto">
          <a:xfrm>
            <a:off x="307975" y="6405563"/>
            <a:ext cx="1870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2" tIns="45662" rIns="91322" bIns="4566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defRPr/>
            </a:pPr>
            <a:fld id="{26FAF18F-7063-4933-B6E6-6F351916F7FE}" type="datetime1">
              <a:rPr lang="en-US" altLang="en-US" sz="1400" smtClean="0">
                <a:solidFill>
                  <a:srgbClr val="044F91"/>
                </a:solidFill>
              </a:rPr>
              <a:pPr>
                <a:defRPr/>
              </a:pPr>
              <a:t>4/8/2019</a:t>
            </a:fld>
            <a:endParaRPr lang="en-US" altLang="en-US" sz="1400">
              <a:solidFill>
                <a:srgbClr val="044F91"/>
              </a:solidFill>
            </a:endParaRPr>
          </a:p>
        </p:txBody>
      </p:sp>
      <p:sp>
        <p:nvSpPr>
          <p:cNvPr id="7" name="Slide Number Placeholder 5"/>
          <p:cNvSpPr txBox="1">
            <a:spLocks/>
          </p:cNvSpPr>
          <p:nvPr userDrawn="1"/>
        </p:nvSpPr>
        <p:spPr bwMode="auto">
          <a:xfrm>
            <a:off x="6691313" y="6405563"/>
            <a:ext cx="21336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2" tIns="45662" rIns="91322" bIns="4566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r">
              <a:defRPr/>
            </a:pPr>
            <a:endParaRPr lang="en-US" altLang="en-US" sz="1400">
              <a:solidFill>
                <a:srgbClr val="044F91"/>
              </a:solidFill>
            </a:endParaRPr>
          </a:p>
        </p:txBody>
      </p:sp>
      <p:sp>
        <p:nvSpPr>
          <p:cNvPr id="8" name="Line 38"/>
          <p:cNvSpPr>
            <a:spLocks noChangeShapeType="1"/>
          </p:cNvSpPr>
          <p:nvPr userDrawn="1"/>
        </p:nvSpPr>
        <p:spPr bwMode="auto">
          <a:xfrm>
            <a:off x="301625" y="2019300"/>
            <a:ext cx="85201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1322" tIns="45662" rIns="91322" bIns="45662" anchor="ctr"/>
          <a:lstStyle/>
          <a:p>
            <a:endParaRPr lang="en-US"/>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1"/>
          <p:cNvSpPr>
            <a:spLocks noGrp="1"/>
          </p:cNvSpPr>
          <p:nvPr>
            <p:ph type="dt" sz="half" idx="10"/>
          </p:nvPr>
        </p:nvSpPr>
        <p:spPr/>
        <p:txBody>
          <a:bodyPr/>
          <a:lstStyle>
            <a:lvl1pPr defTabSz="913331">
              <a:defRPr/>
            </a:lvl1pPr>
          </a:lstStyle>
          <a:p>
            <a:pPr>
              <a:defRPr/>
            </a:pPr>
            <a:fld id="{1DBCCB72-BB86-4B86-B602-D861B72CE6F0}" type="datetime1">
              <a:rPr lang="en-US"/>
              <a:pPr>
                <a:defRPr/>
              </a:pPr>
              <a:t>4/8/2019</a:t>
            </a:fld>
            <a:endParaRPr lang="en-US" dirty="0"/>
          </a:p>
        </p:txBody>
      </p:sp>
      <p:sp>
        <p:nvSpPr>
          <p:cNvPr id="10" name="Footer Placeholder 2"/>
          <p:cNvSpPr>
            <a:spLocks noGrp="1"/>
          </p:cNvSpPr>
          <p:nvPr>
            <p:ph type="ftr" sz="quarter" idx="11"/>
          </p:nvPr>
        </p:nvSpPr>
        <p:spPr/>
        <p:txBody>
          <a:bodyPr/>
          <a:lstStyle>
            <a:lvl1pPr defTabSz="913331">
              <a:defRPr/>
            </a:lvl1pPr>
          </a:lstStyle>
          <a:p>
            <a:pPr>
              <a:defRPr/>
            </a:pPr>
            <a:endParaRPr lang="en-US"/>
          </a:p>
        </p:txBody>
      </p:sp>
      <p:sp>
        <p:nvSpPr>
          <p:cNvPr id="11" name="Slide Number Placeholder 3"/>
          <p:cNvSpPr>
            <a:spLocks noGrp="1"/>
          </p:cNvSpPr>
          <p:nvPr>
            <p:ph type="sldNum" sz="quarter" idx="12"/>
          </p:nvPr>
        </p:nvSpPr>
        <p:spPr/>
        <p:txBody>
          <a:bodyPr/>
          <a:lstStyle>
            <a:lvl1pPr defTabSz="913331">
              <a:defRPr/>
            </a:lvl1pPr>
          </a:lstStyle>
          <a:p>
            <a:pPr>
              <a:defRPr/>
            </a:pPr>
            <a:r>
              <a:rPr lang="en-US"/>
              <a:t>Page </a:t>
            </a:r>
            <a:fld id="{0ADE23C4-943A-4229-A4FE-8A2B5034CAE8}" type="slidenum">
              <a:rPr lang="en-US"/>
              <a:pPr>
                <a:defRPr/>
              </a:pPr>
              <a:t>‹#›</a:t>
            </a:fld>
            <a:endParaRPr lang="en-US"/>
          </a:p>
        </p:txBody>
      </p:sp>
    </p:spTree>
    <p:extLst>
      <p:ext uri="{BB962C8B-B14F-4D97-AF65-F5344CB8AC3E}">
        <p14:creationId xmlns:p14="http://schemas.microsoft.com/office/powerpoint/2010/main" val="22857701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614" indent="0">
              <a:buNone/>
              <a:defRPr sz="1200"/>
            </a:lvl2pPr>
            <a:lvl3pPr marL="913224" indent="0">
              <a:buNone/>
              <a:defRPr sz="1000"/>
            </a:lvl3pPr>
            <a:lvl4pPr marL="1369838" indent="0">
              <a:buNone/>
              <a:defRPr sz="900"/>
            </a:lvl4pPr>
            <a:lvl5pPr marL="1826449" indent="0">
              <a:buNone/>
              <a:defRPr sz="900"/>
            </a:lvl5pPr>
            <a:lvl6pPr marL="2283063" indent="0">
              <a:buNone/>
              <a:defRPr sz="900"/>
            </a:lvl6pPr>
            <a:lvl7pPr marL="2739672" indent="0">
              <a:buNone/>
              <a:defRPr sz="900"/>
            </a:lvl7pPr>
            <a:lvl8pPr marL="3196287" indent="0">
              <a:buNone/>
              <a:defRPr sz="900"/>
            </a:lvl8pPr>
            <a:lvl9pPr marL="3652897"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defTabSz="913331">
              <a:defRPr/>
            </a:lvl1pPr>
          </a:lstStyle>
          <a:p>
            <a:pPr>
              <a:defRPr/>
            </a:pPr>
            <a:fld id="{632AFA42-03D6-46D8-ABFC-159961F255FF}" type="datetime1">
              <a:rPr lang="en-US"/>
              <a:pPr>
                <a:defRPr/>
              </a:pPr>
              <a:t>4/8/2019</a:t>
            </a:fld>
            <a:endParaRPr lang="en-US" dirty="0"/>
          </a:p>
        </p:txBody>
      </p:sp>
      <p:sp>
        <p:nvSpPr>
          <p:cNvPr id="6" name="Footer Placeholder 5"/>
          <p:cNvSpPr>
            <a:spLocks noGrp="1"/>
          </p:cNvSpPr>
          <p:nvPr>
            <p:ph type="ftr" sz="quarter" idx="11"/>
          </p:nvPr>
        </p:nvSpPr>
        <p:spPr/>
        <p:txBody>
          <a:bodyPr/>
          <a:lstStyle>
            <a:lvl1pPr defTabSz="913331">
              <a:defRPr/>
            </a:lvl1pPr>
          </a:lstStyle>
          <a:p>
            <a:pPr>
              <a:defRPr/>
            </a:pPr>
            <a:endParaRPr lang="en-US"/>
          </a:p>
        </p:txBody>
      </p:sp>
      <p:sp>
        <p:nvSpPr>
          <p:cNvPr id="7" name="Slide Number Placeholder 6"/>
          <p:cNvSpPr>
            <a:spLocks noGrp="1"/>
          </p:cNvSpPr>
          <p:nvPr>
            <p:ph type="sldNum" sz="quarter" idx="12"/>
          </p:nvPr>
        </p:nvSpPr>
        <p:spPr/>
        <p:txBody>
          <a:bodyPr/>
          <a:lstStyle>
            <a:lvl1pPr defTabSz="913331">
              <a:defRPr/>
            </a:lvl1pPr>
          </a:lstStyle>
          <a:p>
            <a:pPr>
              <a:defRPr/>
            </a:pPr>
            <a:r>
              <a:rPr lang="en-US"/>
              <a:t>Page </a:t>
            </a:r>
            <a:fld id="{0C1BFBC2-39C1-417C-A7BB-80780567DE45}" type="slidenum">
              <a:rPr lang="en-US"/>
              <a:pPr>
                <a:defRPr/>
              </a:pPr>
              <a:t>‹#›</a:t>
            </a:fld>
            <a:endParaRPr lang="en-US"/>
          </a:p>
        </p:txBody>
      </p:sp>
    </p:spTree>
    <p:extLst>
      <p:ext uri="{BB962C8B-B14F-4D97-AF65-F5344CB8AC3E}">
        <p14:creationId xmlns:p14="http://schemas.microsoft.com/office/powerpoint/2010/main" val="2985851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rtlCol="0">
            <a:normAutofit/>
          </a:bodyPr>
          <a:lstStyle>
            <a:lvl1pPr marL="0" indent="0">
              <a:buNone/>
              <a:defRPr sz="3200"/>
            </a:lvl1pPr>
            <a:lvl2pPr marL="456614" indent="0">
              <a:buNone/>
              <a:defRPr sz="2800"/>
            </a:lvl2pPr>
            <a:lvl3pPr marL="913224" indent="0">
              <a:buNone/>
              <a:defRPr sz="2400"/>
            </a:lvl3pPr>
            <a:lvl4pPr marL="1369838" indent="0">
              <a:buNone/>
              <a:defRPr sz="2000"/>
            </a:lvl4pPr>
            <a:lvl5pPr marL="1826449" indent="0">
              <a:buNone/>
              <a:defRPr sz="2000"/>
            </a:lvl5pPr>
            <a:lvl6pPr marL="2283063" indent="0">
              <a:buNone/>
              <a:defRPr sz="2000"/>
            </a:lvl6pPr>
            <a:lvl7pPr marL="2739672" indent="0">
              <a:buNone/>
              <a:defRPr sz="2000"/>
            </a:lvl7pPr>
            <a:lvl8pPr marL="3196287" indent="0">
              <a:buNone/>
              <a:defRPr sz="2000"/>
            </a:lvl8pPr>
            <a:lvl9pPr marL="3652897"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14" indent="0">
              <a:buNone/>
              <a:defRPr sz="1200"/>
            </a:lvl2pPr>
            <a:lvl3pPr marL="913224" indent="0">
              <a:buNone/>
              <a:defRPr sz="1000"/>
            </a:lvl3pPr>
            <a:lvl4pPr marL="1369838" indent="0">
              <a:buNone/>
              <a:defRPr sz="900"/>
            </a:lvl4pPr>
            <a:lvl5pPr marL="1826449" indent="0">
              <a:buNone/>
              <a:defRPr sz="900"/>
            </a:lvl5pPr>
            <a:lvl6pPr marL="2283063" indent="0">
              <a:buNone/>
              <a:defRPr sz="900"/>
            </a:lvl6pPr>
            <a:lvl7pPr marL="2739672" indent="0">
              <a:buNone/>
              <a:defRPr sz="900"/>
            </a:lvl7pPr>
            <a:lvl8pPr marL="3196287" indent="0">
              <a:buNone/>
              <a:defRPr sz="900"/>
            </a:lvl8pPr>
            <a:lvl9pPr marL="365289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3331">
              <a:defRPr/>
            </a:lvl1pPr>
          </a:lstStyle>
          <a:p>
            <a:pPr>
              <a:defRPr/>
            </a:pPr>
            <a:fld id="{3C3D672C-4825-4D19-8434-B06677FCE095}" type="datetime1">
              <a:rPr lang="en-US"/>
              <a:pPr>
                <a:defRPr/>
              </a:pPr>
              <a:t>4/8/2019</a:t>
            </a:fld>
            <a:endParaRPr lang="en-US" dirty="0"/>
          </a:p>
        </p:txBody>
      </p:sp>
      <p:sp>
        <p:nvSpPr>
          <p:cNvPr id="6" name="Footer Placeholder 5"/>
          <p:cNvSpPr>
            <a:spLocks noGrp="1"/>
          </p:cNvSpPr>
          <p:nvPr>
            <p:ph type="ftr" sz="quarter" idx="11"/>
          </p:nvPr>
        </p:nvSpPr>
        <p:spPr/>
        <p:txBody>
          <a:bodyPr/>
          <a:lstStyle>
            <a:lvl1pPr defTabSz="913331">
              <a:defRPr/>
            </a:lvl1pPr>
          </a:lstStyle>
          <a:p>
            <a:pPr>
              <a:defRPr/>
            </a:pPr>
            <a:endParaRPr lang="en-US"/>
          </a:p>
        </p:txBody>
      </p:sp>
      <p:sp>
        <p:nvSpPr>
          <p:cNvPr id="7" name="Slide Number Placeholder 6"/>
          <p:cNvSpPr>
            <a:spLocks noGrp="1"/>
          </p:cNvSpPr>
          <p:nvPr>
            <p:ph type="sldNum" sz="quarter" idx="12"/>
          </p:nvPr>
        </p:nvSpPr>
        <p:spPr/>
        <p:txBody>
          <a:bodyPr/>
          <a:lstStyle>
            <a:lvl1pPr defTabSz="913331">
              <a:defRPr/>
            </a:lvl1pPr>
          </a:lstStyle>
          <a:p>
            <a:pPr>
              <a:defRPr/>
            </a:pPr>
            <a:r>
              <a:rPr lang="en-US"/>
              <a:t>Page </a:t>
            </a:r>
            <a:fld id="{2D41EBFC-D0FD-4EE3-8998-58E45E65B86C}" type="slidenum">
              <a:rPr lang="en-US"/>
              <a:pPr>
                <a:defRPr/>
              </a:pPr>
              <a:t>‹#›</a:t>
            </a:fld>
            <a:endParaRPr lang="en-US"/>
          </a:p>
        </p:txBody>
      </p:sp>
    </p:spTree>
    <p:extLst>
      <p:ext uri="{BB962C8B-B14F-4D97-AF65-F5344CB8AC3E}">
        <p14:creationId xmlns:p14="http://schemas.microsoft.com/office/powerpoint/2010/main" val="294730086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3331">
              <a:defRPr/>
            </a:lvl1pPr>
          </a:lstStyle>
          <a:p>
            <a:pPr>
              <a:defRPr/>
            </a:pPr>
            <a:fld id="{E7770E0D-4F3F-46F6-A472-E895509FA5E9}" type="datetime1">
              <a:rPr lang="en-US"/>
              <a:pPr>
                <a:defRPr/>
              </a:pPr>
              <a:t>4/8/2019</a:t>
            </a:fld>
            <a:endParaRPr lang="en-US" dirty="0"/>
          </a:p>
        </p:txBody>
      </p:sp>
      <p:sp>
        <p:nvSpPr>
          <p:cNvPr id="5" name="Footer Placeholder 4"/>
          <p:cNvSpPr>
            <a:spLocks noGrp="1"/>
          </p:cNvSpPr>
          <p:nvPr>
            <p:ph type="ftr" sz="quarter" idx="11"/>
          </p:nvPr>
        </p:nvSpPr>
        <p:spPr/>
        <p:txBody>
          <a:bodyPr/>
          <a:lstStyle>
            <a:lvl1pPr defTabSz="913331">
              <a:defRPr/>
            </a:lvl1pPr>
          </a:lstStyle>
          <a:p>
            <a:pPr>
              <a:defRPr/>
            </a:pPr>
            <a:endParaRPr lang="en-US"/>
          </a:p>
        </p:txBody>
      </p:sp>
      <p:sp>
        <p:nvSpPr>
          <p:cNvPr id="6" name="Slide Number Placeholder 5"/>
          <p:cNvSpPr>
            <a:spLocks noGrp="1"/>
          </p:cNvSpPr>
          <p:nvPr>
            <p:ph type="sldNum" sz="quarter" idx="12"/>
          </p:nvPr>
        </p:nvSpPr>
        <p:spPr/>
        <p:txBody>
          <a:bodyPr/>
          <a:lstStyle>
            <a:lvl1pPr defTabSz="913331">
              <a:defRPr/>
            </a:lvl1pPr>
          </a:lstStyle>
          <a:p>
            <a:pPr>
              <a:defRPr/>
            </a:pPr>
            <a:r>
              <a:rPr lang="en-US"/>
              <a:t>Page </a:t>
            </a:r>
            <a:fld id="{DFFBFB35-6DCD-48E8-9303-3B91E18CD729}" type="slidenum">
              <a:rPr lang="en-US"/>
              <a:pPr>
                <a:defRPr/>
              </a:pPr>
              <a:t>‹#›</a:t>
            </a:fld>
            <a:endParaRPr lang="en-US"/>
          </a:p>
        </p:txBody>
      </p:sp>
    </p:spTree>
    <p:extLst>
      <p:ext uri="{BB962C8B-B14F-4D97-AF65-F5344CB8AC3E}">
        <p14:creationId xmlns:p14="http://schemas.microsoft.com/office/powerpoint/2010/main" val="24901047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345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3331">
              <a:defRPr/>
            </a:lvl1pPr>
          </a:lstStyle>
          <a:p>
            <a:pPr>
              <a:defRPr/>
            </a:pPr>
            <a:fld id="{B1079692-9BC4-4A6D-8E58-63F1AB1D61D0}" type="datetime1">
              <a:rPr lang="en-US"/>
              <a:pPr>
                <a:defRPr/>
              </a:pPr>
              <a:t>4/8/2019</a:t>
            </a:fld>
            <a:endParaRPr lang="en-US" dirty="0"/>
          </a:p>
        </p:txBody>
      </p:sp>
      <p:sp>
        <p:nvSpPr>
          <p:cNvPr id="5" name="Footer Placeholder 4"/>
          <p:cNvSpPr>
            <a:spLocks noGrp="1"/>
          </p:cNvSpPr>
          <p:nvPr>
            <p:ph type="ftr" sz="quarter" idx="11"/>
          </p:nvPr>
        </p:nvSpPr>
        <p:spPr/>
        <p:txBody>
          <a:bodyPr/>
          <a:lstStyle>
            <a:lvl1pPr defTabSz="913331">
              <a:defRPr/>
            </a:lvl1pPr>
          </a:lstStyle>
          <a:p>
            <a:pPr>
              <a:defRPr/>
            </a:pPr>
            <a:endParaRPr lang="en-US"/>
          </a:p>
        </p:txBody>
      </p:sp>
      <p:sp>
        <p:nvSpPr>
          <p:cNvPr id="6" name="Slide Number Placeholder 5"/>
          <p:cNvSpPr>
            <a:spLocks noGrp="1"/>
          </p:cNvSpPr>
          <p:nvPr>
            <p:ph type="sldNum" sz="quarter" idx="12"/>
          </p:nvPr>
        </p:nvSpPr>
        <p:spPr/>
        <p:txBody>
          <a:bodyPr/>
          <a:lstStyle>
            <a:lvl1pPr defTabSz="913331">
              <a:defRPr/>
            </a:lvl1pPr>
          </a:lstStyle>
          <a:p>
            <a:pPr>
              <a:defRPr/>
            </a:pPr>
            <a:r>
              <a:rPr lang="en-US"/>
              <a:t>Page </a:t>
            </a:r>
            <a:fld id="{438B784D-0931-44EB-BFAC-983C88E23409}" type="slidenum">
              <a:rPr lang="en-US"/>
              <a:pPr>
                <a:defRPr/>
              </a:pPr>
              <a:t>‹#›</a:t>
            </a:fld>
            <a:endParaRPr lang="en-US"/>
          </a:p>
        </p:txBody>
      </p:sp>
    </p:spTree>
    <p:extLst>
      <p:ext uri="{BB962C8B-B14F-4D97-AF65-F5344CB8AC3E}">
        <p14:creationId xmlns:p14="http://schemas.microsoft.com/office/powerpoint/2010/main" val="2160761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74320" y="2081615"/>
            <a:ext cx="8337665" cy="2542095"/>
          </a:xfrm>
          <a:noFill/>
          <a:ln w="9525">
            <a:noFill/>
            <a:miter lim="800000"/>
            <a:headEnd/>
            <a:tailEnd/>
          </a:ln>
          <a:effectLst/>
        </p:spPr>
        <p:txBody>
          <a:bodyPr lIns="91283" tIns="45643" rIns="91283" bIns="45643" numCol="6">
            <a:spAutoFit/>
          </a:bodyPr>
          <a:lstStyle>
            <a:lvl1pPr algn="l" defTabSz="913431"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3431"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3431"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3431"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3431"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p:txBody>
          <a:bodyPr/>
          <a:lstStyle>
            <a:lvl1pPr defTabSz="913331">
              <a:defRPr>
                <a:latin typeface="Arial" pitchFamily="34" charset="0"/>
                <a:cs typeface="Arial" pitchFamily="34" charset="0"/>
              </a:defRPr>
            </a:lvl1pPr>
          </a:lstStyle>
          <a:p>
            <a:pPr>
              <a:defRPr/>
            </a:pPr>
            <a:fld id="{AC8A1802-3D12-4D9A-A352-AC6956EA7D88}" type="datetime1">
              <a:rPr lang="en-US"/>
              <a:pPr>
                <a:defRPr/>
              </a:pPr>
              <a:t>4/8/2019</a:t>
            </a:fld>
            <a:endParaRPr lang="en-US" dirty="0"/>
          </a:p>
        </p:txBody>
      </p:sp>
      <p:sp>
        <p:nvSpPr>
          <p:cNvPr id="5" name="Rectangle 6"/>
          <p:cNvSpPr>
            <a:spLocks noGrp="1" noChangeArrowheads="1"/>
          </p:cNvSpPr>
          <p:nvPr>
            <p:ph type="ftr" sz="quarter" idx="11"/>
          </p:nvPr>
        </p:nvSpPr>
        <p:spPr/>
        <p:txBody>
          <a:bodyPr/>
          <a:lstStyle>
            <a:lvl1pPr defTabSz="913331">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defTabSz="913331">
              <a:defRPr>
                <a:latin typeface="Arial" pitchFamily="34" charset="0"/>
                <a:cs typeface="Arial" pitchFamily="34" charset="0"/>
              </a:defRPr>
            </a:lvl1pPr>
          </a:lstStyle>
          <a:p>
            <a:pPr>
              <a:defRPr/>
            </a:pPr>
            <a:r>
              <a:rPr lang="en-US"/>
              <a:t>Page </a:t>
            </a:r>
            <a:fld id="{1DBD7084-28DF-4233-A294-AF1B9B758DA8}" type="slidenum">
              <a:rPr lang="en-US"/>
              <a:pPr>
                <a:defRPr/>
              </a:pPr>
              <a:t>‹#›</a:t>
            </a:fld>
            <a:endParaRPr lang="en-US"/>
          </a:p>
        </p:txBody>
      </p:sp>
    </p:spTree>
    <p:extLst>
      <p:ext uri="{BB962C8B-B14F-4D97-AF65-F5344CB8AC3E}">
        <p14:creationId xmlns:p14="http://schemas.microsoft.com/office/powerpoint/2010/main" val="6577103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oAutofit/>
          </a:bodyPr>
          <a:lstStyle>
            <a:lvl1pPr>
              <a:defRPr>
                <a:latin typeface="Arial" pitchFamily="34" charset="0"/>
                <a:cs typeface="Arial" pitchFamily="34" charset="0"/>
              </a:defRPr>
            </a:lvl1pPr>
          </a:lstStyle>
          <a:p>
            <a:r>
              <a:rPr lang="en-US" dirty="0"/>
              <a:t>Click to edit Master title style</a:t>
            </a:r>
          </a:p>
        </p:txBody>
      </p:sp>
      <p:sp>
        <p:nvSpPr>
          <p:cNvPr id="7" name="Content Placeholder 2"/>
          <p:cNvSpPr>
            <a:spLocks noGrp="1"/>
          </p:cNvSpPr>
          <p:nvPr>
            <p:ph idx="1"/>
          </p:nvPr>
        </p:nvSpPr>
        <p:spPr>
          <a:xfrm>
            <a:off x="274320" y="2081605"/>
            <a:ext cx="8337665" cy="2541494"/>
          </a:xfrm>
          <a:noFill/>
          <a:ln w="9525">
            <a:noFill/>
            <a:miter lim="800000"/>
            <a:headEnd/>
            <a:tailEnd/>
          </a:ln>
          <a:effectLst/>
        </p:spPr>
        <p:txBody>
          <a:bodyPr lIns="91283" tIns="45643" rIns="91283" bIns="45643" numCol="6">
            <a:spAutoFit/>
          </a:bodyPr>
          <a:lstStyle>
            <a:lvl1pPr algn="l" defTabSz="913431"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3431"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1900" algn="l" defTabSz="913431"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6144" algn="l" defTabSz="913431"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0387" algn="l" defTabSz="913431"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p:txBody>
          <a:bodyPr/>
          <a:lstStyle>
            <a:lvl1pPr defTabSz="913331">
              <a:defRPr>
                <a:latin typeface="Arial" pitchFamily="34" charset="0"/>
                <a:cs typeface="Arial" pitchFamily="34" charset="0"/>
              </a:defRPr>
            </a:lvl1pPr>
          </a:lstStyle>
          <a:p>
            <a:pPr>
              <a:defRPr/>
            </a:pPr>
            <a:fld id="{FC70CD18-4E63-484D-9197-677B795500E4}" type="datetime1">
              <a:rPr lang="en-US"/>
              <a:pPr>
                <a:defRPr/>
              </a:pPr>
              <a:t>4/8/2019</a:t>
            </a:fld>
            <a:endParaRPr lang="en-US" dirty="0"/>
          </a:p>
        </p:txBody>
      </p:sp>
      <p:sp>
        <p:nvSpPr>
          <p:cNvPr id="5" name="Rectangle 6"/>
          <p:cNvSpPr>
            <a:spLocks noGrp="1" noChangeArrowheads="1"/>
          </p:cNvSpPr>
          <p:nvPr>
            <p:ph type="ftr" sz="quarter" idx="11"/>
          </p:nvPr>
        </p:nvSpPr>
        <p:spPr/>
        <p:txBody>
          <a:bodyPr/>
          <a:lstStyle>
            <a:lvl1pPr defTabSz="913331">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defTabSz="913331">
              <a:defRPr>
                <a:latin typeface="Arial" pitchFamily="34" charset="0"/>
                <a:cs typeface="Arial" pitchFamily="34" charset="0"/>
              </a:defRPr>
            </a:lvl1pPr>
          </a:lstStyle>
          <a:p>
            <a:pPr>
              <a:defRPr/>
            </a:pPr>
            <a:r>
              <a:rPr lang="en-US"/>
              <a:t>Page </a:t>
            </a:r>
            <a:fld id="{8FA52E1F-2DA2-469F-A66B-31D81EF2346E}" type="slidenum">
              <a:rPr lang="en-US"/>
              <a:pPr>
                <a:defRPr/>
              </a:pPr>
              <a:t>‹#›</a:t>
            </a:fld>
            <a:endParaRPr lang="en-US"/>
          </a:p>
        </p:txBody>
      </p:sp>
    </p:spTree>
    <p:extLst>
      <p:ext uri="{BB962C8B-B14F-4D97-AF65-F5344CB8AC3E}">
        <p14:creationId xmlns:p14="http://schemas.microsoft.com/office/powerpoint/2010/main" val="354886374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Line 38"/>
          <p:cNvSpPr>
            <a:spLocks noChangeShapeType="1"/>
          </p:cNvSpPr>
          <p:nvPr userDrawn="1"/>
        </p:nvSpPr>
        <p:spPr bwMode="auto">
          <a:xfrm>
            <a:off x="300038" y="2017713"/>
            <a:ext cx="85201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1750" tIns="50875" rIns="101750" bIns="50875" anchor="ctr"/>
          <a:lstStyle/>
          <a:p>
            <a:endParaRPr lang="en-US"/>
          </a:p>
        </p:txBody>
      </p:sp>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4"/>
          </p:nvPr>
        </p:nvSpPr>
        <p:spPr/>
        <p:txBody>
          <a:bodyPr/>
          <a:lstStyle>
            <a:lvl1pPr defTabSz="913331">
              <a:defRPr/>
            </a:lvl1pPr>
          </a:lstStyle>
          <a:p>
            <a:pPr>
              <a:defRPr/>
            </a:pPr>
            <a:fld id="{4702EFAB-707F-443F-820D-227F4DEAC928}" type="datetime1">
              <a:rPr lang="en-US"/>
              <a:pPr>
                <a:defRPr/>
              </a:pPr>
              <a:t>4/8/2019</a:t>
            </a:fld>
            <a:endParaRPr lang="en-US" dirty="0"/>
          </a:p>
        </p:txBody>
      </p:sp>
      <p:sp>
        <p:nvSpPr>
          <p:cNvPr id="5" name="Footer Placeholder 4"/>
          <p:cNvSpPr>
            <a:spLocks noGrp="1"/>
          </p:cNvSpPr>
          <p:nvPr>
            <p:ph type="ftr" sz="quarter" idx="15"/>
          </p:nvPr>
        </p:nvSpPr>
        <p:spPr/>
        <p:txBody>
          <a:bodyPr/>
          <a:lstStyle>
            <a:lvl1pPr defTabSz="913331">
              <a:defRPr/>
            </a:lvl1pPr>
          </a:lstStyle>
          <a:p>
            <a:pPr>
              <a:defRPr/>
            </a:pPr>
            <a:endParaRPr lang="en-US"/>
          </a:p>
        </p:txBody>
      </p:sp>
      <p:sp>
        <p:nvSpPr>
          <p:cNvPr id="6" name="Slide Number Placeholder 5"/>
          <p:cNvSpPr>
            <a:spLocks noGrp="1"/>
          </p:cNvSpPr>
          <p:nvPr>
            <p:ph type="sldNum" sz="quarter" idx="16"/>
          </p:nvPr>
        </p:nvSpPr>
        <p:spPr/>
        <p:txBody>
          <a:bodyPr/>
          <a:lstStyle>
            <a:lvl1pPr defTabSz="913331">
              <a:defRPr/>
            </a:lvl1pPr>
          </a:lstStyle>
          <a:p>
            <a:pPr>
              <a:defRPr/>
            </a:pPr>
            <a:r>
              <a:rPr lang="en-US"/>
              <a:t>Page </a:t>
            </a:r>
            <a:fld id="{75E1F102-A01A-461B-9D1B-D4C7C77CA1B3}" type="slidenum">
              <a:rPr lang="en-US"/>
              <a:pPr>
                <a:defRPr/>
              </a:pPr>
              <a:t>‹#›</a:t>
            </a:fld>
            <a:endParaRPr lang="en-US"/>
          </a:p>
        </p:txBody>
      </p:sp>
    </p:spTree>
    <p:extLst>
      <p:ext uri="{BB962C8B-B14F-4D97-AF65-F5344CB8AC3E}">
        <p14:creationId xmlns:p14="http://schemas.microsoft.com/office/powerpoint/2010/main" val="92483644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307975" y="2800350"/>
            <a:ext cx="852011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307571" y="2969110"/>
            <a:ext cx="8520545" cy="2630245"/>
          </a:xfrm>
        </p:spPr>
        <p:txBody>
          <a:bodyPr anchor="ctr">
            <a:normAutofit/>
          </a:bodyPr>
          <a:lstStyle>
            <a:lvl1pPr marL="0" indent="0" algn="ctr">
              <a:buNone/>
              <a:defRPr sz="2800" b="1">
                <a:solidFill>
                  <a:schemeClr val="tx1"/>
                </a:solidFill>
              </a:defRPr>
            </a:lvl1pPr>
            <a:lvl2pPr marL="456721" indent="0" algn="ctr">
              <a:buNone/>
              <a:defRPr>
                <a:solidFill>
                  <a:schemeClr val="tx1">
                    <a:tint val="75000"/>
                  </a:schemeClr>
                </a:solidFill>
              </a:defRPr>
            </a:lvl2pPr>
            <a:lvl3pPr marL="913437" indent="0" algn="ctr">
              <a:buNone/>
              <a:defRPr>
                <a:solidFill>
                  <a:schemeClr val="tx1">
                    <a:tint val="75000"/>
                  </a:schemeClr>
                </a:solidFill>
              </a:defRPr>
            </a:lvl3pPr>
            <a:lvl4pPr marL="1370158" indent="0" algn="ctr">
              <a:buNone/>
              <a:defRPr>
                <a:solidFill>
                  <a:schemeClr val="tx1">
                    <a:tint val="75000"/>
                  </a:schemeClr>
                </a:solidFill>
              </a:defRPr>
            </a:lvl4pPr>
            <a:lvl5pPr marL="1826876" indent="0" algn="ctr">
              <a:buNone/>
              <a:defRPr>
                <a:solidFill>
                  <a:schemeClr val="tx1">
                    <a:tint val="75000"/>
                  </a:schemeClr>
                </a:solidFill>
              </a:defRPr>
            </a:lvl5pPr>
            <a:lvl6pPr marL="2283597" indent="0" algn="ctr">
              <a:buNone/>
              <a:defRPr>
                <a:solidFill>
                  <a:schemeClr val="tx1">
                    <a:tint val="75000"/>
                  </a:schemeClr>
                </a:solidFill>
              </a:defRPr>
            </a:lvl6pPr>
            <a:lvl7pPr marL="2740313" indent="0" algn="ctr">
              <a:buNone/>
              <a:defRPr>
                <a:solidFill>
                  <a:schemeClr val="tx1">
                    <a:tint val="75000"/>
                  </a:schemeClr>
                </a:solidFill>
              </a:defRPr>
            </a:lvl7pPr>
            <a:lvl8pPr marL="3197034" indent="0" algn="ctr">
              <a:buNone/>
              <a:defRPr>
                <a:solidFill>
                  <a:schemeClr val="tx1">
                    <a:tint val="75000"/>
                  </a:schemeClr>
                </a:solidFill>
              </a:defRPr>
            </a:lvl8pPr>
            <a:lvl9pPr marL="3653752"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defTabSz="913331">
              <a:defRPr/>
            </a:lvl1pPr>
          </a:lstStyle>
          <a:p>
            <a:pPr>
              <a:defRPr/>
            </a:pPr>
            <a:fld id="{E23E82FF-8081-41CA-973C-1584908AC449}" type="datetime1">
              <a:rPr lang="en-US"/>
              <a:pPr>
                <a:defRPr/>
              </a:pPr>
              <a:t>4/8/2019</a:t>
            </a:fld>
            <a:endParaRPr lang="en-US" dirty="0"/>
          </a:p>
        </p:txBody>
      </p:sp>
      <p:sp>
        <p:nvSpPr>
          <p:cNvPr id="6" name="Footer Placeholder 4"/>
          <p:cNvSpPr>
            <a:spLocks noGrp="1"/>
          </p:cNvSpPr>
          <p:nvPr>
            <p:ph type="ftr" sz="quarter" idx="11"/>
          </p:nvPr>
        </p:nvSpPr>
        <p:spPr/>
        <p:txBody>
          <a:bodyPr/>
          <a:lstStyle>
            <a:lvl1pPr defTabSz="913331">
              <a:defRPr/>
            </a:lvl1pPr>
          </a:lstStyle>
          <a:p>
            <a:pPr>
              <a:defRPr/>
            </a:pPr>
            <a:endParaRPr lang="en-US"/>
          </a:p>
        </p:txBody>
      </p:sp>
      <p:sp>
        <p:nvSpPr>
          <p:cNvPr id="7" name="Slide Number Placeholder 5"/>
          <p:cNvSpPr>
            <a:spLocks noGrp="1"/>
          </p:cNvSpPr>
          <p:nvPr>
            <p:ph type="sldNum" sz="quarter" idx="12"/>
          </p:nvPr>
        </p:nvSpPr>
        <p:spPr/>
        <p:txBody>
          <a:bodyPr/>
          <a:lstStyle>
            <a:lvl1pPr defTabSz="913331">
              <a:defRPr/>
            </a:lvl1pPr>
          </a:lstStyle>
          <a:p>
            <a:pPr>
              <a:defRPr/>
            </a:pPr>
            <a:r>
              <a:rPr lang="en-US"/>
              <a:t>Page </a:t>
            </a:r>
            <a:fld id="{AAE52C52-1B51-475D-BFBF-466D5E9EB82E}" type="slidenum">
              <a:rPr lang="en-US"/>
              <a:pPr>
                <a:defRPr/>
              </a:pPr>
              <a:t>‹#›</a:t>
            </a:fld>
            <a:endParaRPr lang="en-US"/>
          </a:p>
        </p:txBody>
      </p:sp>
    </p:spTree>
    <p:extLst>
      <p:ext uri="{BB962C8B-B14F-4D97-AF65-F5344CB8AC3E}">
        <p14:creationId xmlns:p14="http://schemas.microsoft.com/office/powerpoint/2010/main" val="2267993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3" name="Line 38"/>
          <p:cNvSpPr>
            <a:spLocks noChangeShapeType="1"/>
          </p:cNvSpPr>
          <p:nvPr/>
        </p:nvSpPr>
        <p:spPr bwMode="auto">
          <a:xfrm>
            <a:off x="300038" y="2017713"/>
            <a:ext cx="85201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1750" tIns="50875" rIns="101750" bIns="50875" anchor="ctr"/>
          <a:lstStyle/>
          <a:p>
            <a:endParaRPr lang="en-US"/>
          </a:p>
        </p:txBody>
      </p:sp>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EEE6EC3C-51FA-46D8-B9AB-5BA4CC9BF246}" type="datetime1">
              <a:rPr lang="en-US"/>
              <a:pPr>
                <a:defRPr/>
              </a:pPr>
              <a:t>4/8/2019</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8014D428-7602-4C7C-BC37-6C25D032A399}" type="slidenum">
              <a:rPr lang="en-US"/>
              <a:pPr>
                <a:defRPr/>
              </a:pPr>
              <a:t>‹#›</a:t>
            </a:fld>
            <a:endParaRPr lang="en-US" dirty="0"/>
          </a:p>
        </p:txBody>
      </p:sp>
    </p:spTree>
    <p:extLst>
      <p:ext uri="{BB962C8B-B14F-4D97-AF65-F5344CB8AC3E}">
        <p14:creationId xmlns:p14="http://schemas.microsoft.com/office/powerpoint/2010/main" val="417994431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8"/>
          <p:cNvSpPr>
            <a:spLocks noChangeShapeType="1"/>
          </p:cNvSpPr>
          <p:nvPr userDrawn="1"/>
        </p:nvSpPr>
        <p:spPr bwMode="auto">
          <a:xfrm>
            <a:off x="301625" y="2019300"/>
            <a:ext cx="85201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1344" tIns="45672" rIns="91344" bIns="45672" anchor="ct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7725" indent="-226305" algn="l" rtl="0" eaLnBrk="1" fontAlgn="base" hangingPunct="1">
              <a:lnSpc>
                <a:spcPct val="85000"/>
              </a:lnSpc>
              <a:spcBef>
                <a:spcPct val="15000"/>
              </a:spcBef>
              <a:spcAft>
                <a:spcPct val="0"/>
              </a:spcAft>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defTabSz="913331">
              <a:defRPr/>
            </a:lvl1pPr>
          </a:lstStyle>
          <a:p>
            <a:pPr>
              <a:defRPr/>
            </a:pPr>
            <a:fld id="{3312DF07-5D98-4FD6-AEB2-194732E577CD}" type="datetime1">
              <a:rPr lang="en-US"/>
              <a:pPr>
                <a:defRPr/>
              </a:pPr>
              <a:t>4/8/2019</a:t>
            </a:fld>
            <a:endParaRPr lang="en-US" dirty="0"/>
          </a:p>
        </p:txBody>
      </p:sp>
      <p:sp>
        <p:nvSpPr>
          <p:cNvPr id="6" name="Footer Placeholder 4"/>
          <p:cNvSpPr>
            <a:spLocks noGrp="1"/>
          </p:cNvSpPr>
          <p:nvPr>
            <p:ph type="ftr" sz="quarter" idx="11"/>
          </p:nvPr>
        </p:nvSpPr>
        <p:spPr/>
        <p:txBody>
          <a:bodyPr/>
          <a:lstStyle>
            <a:lvl1pPr defTabSz="913331">
              <a:defRPr/>
            </a:lvl1pPr>
          </a:lstStyle>
          <a:p>
            <a:pPr>
              <a:defRPr/>
            </a:pPr>
            <a:endParaRPr lang="en-US"/>
          </a:p>
        </p:txBody>
      </p:sp>
      <p:sp>
        <p:nvSpPr>
          <p:cNvPr id="7" name="Slide Number Placeholder 5"/>
          <p:cNvSpPr>
            <a:spLocks noGrp="1"/>
          </p:cNvSpPr>
          <p:nvPr>
            <p:ph type="sldNum" sz="quarter" idx="12"/>
          </p:nvPr>
        </p:nvSpPr>
        <p:spPr/>
        <p:txBody>
          <a:bodyPr/>
          <a:lstStyle>
            <a:lvl1pPr defTabSz="913331">
              <a:defRPr/>
            </a:lvl1pPr>
          </a:lstStyle>
          <a:p>
            <a:pPr>
              <a:defRPr/>
            </a:pPr>
            <a:r>
              <a:rPr lang="en-US"/>
              <a:t>Page </a:t>
            </a:r>
            <a:fld id="{FD9FDD3C-70C9-4231-B886-A3679F042416}" type="slidenum">
              <a:rPr lang="en-US"/>
              <a:pPr>
                <a:defRPr/>
              </a:pPr>
              <a:t>‹#›</a:t>
            </a:fld>
            <a:endParaRPr lang="en-US"/>
          </a:p>
        </p:txBody>
      </p:sp>
    </p:spTree>
    <p:extLst>
      <p:ext uri="{BB962C8B-B14F-4D97-AF65-F5344CB8AC3E}">
        <p14:creationId xmlns:p14="http://schemas.microsoft.com/office/powerpoint/2010/main" val="292721336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21" indent="0">
              <a:buNone/>
              <a:defRPr sz="1800">
                <a:solidFill>
                  <a:schemeClr val="tx1">
                    <a:tint val="75000"/>
                  </a:schemeClr>
                </a:solidFill>
              </a:defRPr>
            </a:lvl2pPr>
            <a:lvl3pPr marL="913437" indent="0">
              <a:buNone/>
              <a:defRPr sz="1600">
                <a:solidFill>
                  <a:schemeClr val="tx1">
                    <a:tint val="75000"/>
                  </a:schemeClr>
                </a:solidFill>
              </a:defRPr>
            </a:lvl3pPr>
            <a:lvl4pPr marL="1370158" indent="0">
              <a:buNone/>
              <a:defRPr sz="1400">
                <a:solidFill>
                  <a:schemeClr val="tx1">
                    <a:tint val="75000"/>
                  </a:schemeClr>
                </a:solidFill>
              </a:defRPr>
            </a:lvl4pPr>
            <a:lvl5pPr marL="1826876" indent="0">
              <a:buNone/>
              <a:defRPr sz="1400">
                <a:solidFill>
                  <a:schemeClr val="tx1">
                    <a:tint val="75000"/>
                  </a:schemeClr>
                </a:solidFill>
              </a:defRPr>
            </a:lvl5pPr>
            <a:lvl6pPr marL="2283597" indent="0">
              <a:buNone/>
              <a:defRPr sz="1400">
                <a:solidFill>
                  <a:schemeClr val="tx1">
                    <a:tint val="75000"/>
                  </a:schemeClr>
                </a:solidFill>
              </a:defRPr>
            </a:lvl6pPr>
            <a:lvl7pPr marL="2740313" indent="0">
              <a:buNone/>
              <a:defRPr sz="1400">
                <a:solidFill>
                  <a:schemeClr val="tx1">
                    <a:tint val="75000"/>
                  </a:schemeClr>
                </a:solidFill>
              </a:defRPr>
            </a:lvl7pPr>
            <a:lvl8pPr marL="3197034" indent="0">
              <a:buNone/>
              <a:defRPr sz="1400">
                <a:solidFill>
                  <a:schemeClr val="tx1">
                    <a:tint val="75000"/>
                  </a:schemeClr>
                </a:solidFill>
              </a:defRPr>
            </a:lvl8pPr>
            <a:lvl9pPr marL="365375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3331">
              <a:defRPr/>
            </a:lvl1pPr>
          </a:lstStyle>
          <a:p>
            <a:pPr>
              <a:defRPr/>
            </a:pPr>
            <a:fld id="{6D11C8E3-30D4-4428-A6BB-B50996B1E534}" type="datetime1">
              <a:rPr lang="en-US"/>
              <a:pPr>
                <a:defRPr/>
              </a:pPr>
              <a:t>4/8/2019</a:t>
            </a:fld>
            <a:endParaRPr lang="en-US" dirty="0"/>
          </a:p>
        </p:txBody>
      </p:sp>
      <p:sp>
        <p:nvSpPr>
          <p:cNvPr id="5" name="Footer Placeholder 4"/>
          <p:cNvSpPr>
            <a:spLocks noGrp="1"/>
          </p:cNvSpPr>
          <p:nvPr>
            <p:ph type="ftr" sz="quarter" idx="11"/>
          </p:nvPr>
        </p:nvSpPr>
        <p:spPr/>
        <p:txBody>
          <a:bodyPr/>
          <a:lstStyle>
            <a:lvl1pPr defTabSz="913331">
              <a:defRPr/>
            </a:lvl1pPr>
          </a:lstStyle>
          <a:p>
            <a:pPr>
              <a:defRPr/>
            </a:pPr>
            <a:endParaRPr lang="en-US"/>
          </a:p>
        </p:txBody>
      </p:sp>
      <p:sp>
        <p:nvSpPr>
          <p:cNvPr id="6" name="Slide Number Placeholder 5"/>
          <p:cNvSpPr>
            <a:spLocks noGrp="1"/>
          </p:cNvSpPr>
          <p:nvPr>
            <p:ph type="sldNum" sz="quarter" idx="12"/>
          </p:nvPr>
        </p:nvSpPr>
        <p:spPr/>
        <p:txBody>
          <a:bodyPr/>
          <a:lstStyle>
            <a:lvl1pPr defTabSz="913331">
              <a:defRPr/>
            </a:lvl1pPr>
          </a:lstStyle>
          <a:p>
            <a:pPr>
              <a:defRPr/>
            </a:pPr>
            <a:r>
              <a:rPr lang="en-US"/>
              <a:t>Page </a:t>
            </a:r>
            <a:fld id="{EC730C81-9E0E-4493-9F9D-5D9805AE57D0}" type="slidenum">
              <a:rPr lang="en-US"/>
              <a:pPr>
                <a:defRPr/>
              </a:pPr>
              <a:t>‹#›</a:t>
            </a:fld>
            <a:endParaRPr lang="en-US"/>
          </a:p>
        </p:txBody>
      </p:sp>
    </p:spTree>
    <p:extLst>
      <p:ext uri="{BB962C8B-B14F-4D97-AF65-F5344CB8AC3E}">
        <p14:creationId xmlns:p14="http://schemas.microsoft.com/office/powerpoint/2010/main" val="906035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defTabSz="913331">
              <a:defRPr/>
            </a:lvl1pPr>
          </a:lstStyle>
          <a:p>
            <a:pPr>
              <a:defRPr/>
            </a:pPr>
            <a:fld id="{44F045E6-C334-4ACE-8D89-434D33D144B6}" type="datetime1">
              <a:rPr lang="en-US"/>
              <a:pPr>
                <a:defRPr/>
              </a:pPr>
              <a:t>4/8/2019</a:t>
            </a:fld>
            <a:endParaRPr lang="en-US" dirty="0"/>
          </a:p>
        </p:txBody>
      </p:sp>
      <p:sp>
        <p:nvSpPr>
          <p:cNvPr id="6" name="Footer Placeholder 5"/>
          <p:cNvSpPr>
            <a:spLocks noGrp="1"/>
          </p:cNvSpPr>
          <p:nvPr>
            <p:ph type="ftr" sz="quarter" idx="11"/>
          </p:nvPr>
        </p:nvSpPr>
        <p:spPr/>
        <p:txBody>
          <a:bodyPr/>
          <a:lstStyle>
            <a:lvl1pPr defTabSz="913331">
              <a:defRPr/>
            </a:lvl1pPr>
          </a:lstStyle>
          <a:p>
            <a:pPr>
              <a:defRPr/>
            </a:pPr>
            <a:endParaRPr lang="en-US"/>
          </a:p>
        </p:txBody>
      </p:sp>
      <p:sp>
        <p:nvSpPr>
          <p:cNvPr id="7" name="Slide Number Placeholder 6"/>
          <p:cNvSpPr>
            <a:spLocks noGrp="1"/>
          </p:cNvSpPr>
          <p:nvPr>
            <p:ph type="sldNum" sz="quarter" idx="12"/>
          </p:nvPr>
        </p:nvSpPr>
        <p:spPr/>
        <p:txBody>
          <a:bodyPr/>
          <a:lstStyle>
            <a:lvl1pPr defTabSz="913331">
              <a:defRPr/>
            </a:lvl1pPr>
          </a:lstStyle>
          <a:p>
            <a:pPr>
              <a:defRPr/>
            </a:pPr>
            <a:r>
              <a:rPr lang="en-US"/>
              <a:t>Page </a:t>
            </a:r>
            <a:fld id="{E696208D-2AC2-4023-B71A-9FE06BA71B02}" type="slidenum">
              <a:rPr lang="en-US"/>
              <a:pPr>
                <a:defRPr/>
              </a:pPr>
              <a:t>‹#›</a:t>
            </a:fld>
            <a:endParaRPr lang="en-US"/>
          </a:p>
        </p:txBody>
      </p:sp>
    </p:spTree>
    <p:extLst>
      <p:ext uri="{BB962C8B-B14F-4D97-AF65-F5344CB8AC3E}">
        <p14:creationId xmlns:p14="http://schemas.microsoft.com/office/powerpoint/2010/main" val="333492343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4" y="2081605"/>
            <a:ext cx="4041775"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4"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defTabSz="913331">
              <a:defRPr/>
            </a:lvl1pPr>
          </a:lstStyle>
          <a:p>
            <a:pPr>
              <a:defRPr/>
            </a:pPr>
            <a:fld id="{1E49C89D-ED40-49EA-B2F2-BC76042C98C2}" type="datetime1">
              <a:rPr lang="en-US"/>
              <a:pPr>
                <a:defRPr/>
              </a:pPr>
              <a:t>4/8/2019</a:t>
            </a:fld>
            <a:endParaRPr lang="en-US" dirty="0"/>
          </a:p>
        </p:txBody>
      </p:sp>
      <p:sp>
        <p:nvSpPr>
          <p:cNvPr id="8" name="Footer Placeholder 7"/>
          <p:cNvSpPr>
            <a:spLocks noGrp="1"/>
          </p:cNvSpPr>
          <p:nvPr>
            <p:ph type="ftr" sz="quarter" idx="11"/>
          </p:nvPr>
        </p:nvSpPr>
        <p:spPr/>
        <p:txBody>
          <a:bodyPr/>
          <a:lstStyle>
            <a:lvl1pPr defTabSz="913331">
              <a:defRPr/>
            </a:lvl1pPr>
          </a:lstStyle>
          <a:p>
            <a:pPr>
              <a:defRPr/>
            </a:pPr>
            <a:endParaRPr lang="en-US"/>
          </a:p>
        </p:txBody>
      </p:sp>
      <p:sp>
        <p:nvSpPr>
          <p:cNvPr id="9" name="Slide Number Placeholder 8"/>
          <p:cNvSpPr>
            <a:spLocks noGrp="1"/>
          </p:cNvSpPr>
          <p:nvPr>
            <p:ph type="sldNum" sz="quarter" idx="12"/>
          </p:nvPr>
        </p:nvSpPr>
        <p:spPr/>
        <p:txBody>
          <a:bodyPr/>
          <a:lstStyle>
            <a:lvl1pPr defTabSz="913331">
              <a:defRPr/>
            </a:lvl1pPr>
          </a:lstStyle>
          <a:p>
            <a:pPr>
              <a:defRPr/>
            </a:pPr>
            <a:r>
              <a:rPr lang="en-US"/>
              <a:t>Page </a:t>
            </a:r>
            <a:fld id="{408E372C-0159-42C2-B595-BA16E8865E76}" type="slidenum">
              <a:rPr lang="en-US"/>
              <a:pPr>
                <a:defRPr/>
              </a:pPr>
              <a:t>‹#›</a:t>
            </a:fld>
            <a:endParaRPr lang="en-US"/>
          </a:p>
        </p:txBody>
      </p:sp>
    </p:spTree>
    <p:extLst>
      <p:ext uri="{BB962C8B-B14F-4D97-AF65-F5344CB8AC3E}">
        <p14:creationId xmlns:p14="http://schemas.microsoft.com/office/powerpoint/2010/main" val="18578180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3331">
              <a:defRPr/>
            </a:lvl1pPr>
          </a:lstStyle>
          <a:p>
            <a:pPr>
              <a:defRPr/>
            </a:pPr>
            <a:fld id="{41F2C5F1-B2CE-4598-8AD3-09D3A305C831}" type="datetime1">
              <a:rPr lang="en-US"/>
              <a:pPr>
                <a:defRPr/>
              </a:pPr>
              <a:t>4/8/2019</a:t>
            </a:fld>
            <a:endParaRPr lang="en-US" dirty="0"/>
          </a:p>
        </p:txBody>
      </p:sp>
      <p:sp>
        <p:nvSpPr>
          <p:cNvPr id="4" name="Footer Placeholder 3"/>
          <p:cNvSpPr>
            <a:spLocks noGrp="1"/>
          </p:cNvSpPr>
          <p:nvPr>
            <p:ph type="ftr" sz="quarter" idx="11"/>
          </p:nvPr>
        </p:nvSpPr>
        <p:spPr/>
        <p:txBody>
          <a:bodyPr/>
          <a:lstStyle>
            <a:lvl1pPr defTabSz="913331">
              <a:defRPr/>
            </a:lvl1pPr>
          </a:lstStyle>
          <a:p>
            <a:pPr>
              <a:defRPr/>
            </a:pPr>
            <a:endParaRPr lang="en-US"/>
          </a:p>
        </p:txBody>
      </p:sp>
      <p:sp>
        <p:nvSpPr>
          <p:cNvPr id="5" name="Slide Number Placeholder 4"/>
          <p:cNvSpPr>
            <a:spLocks noGrp="1"/>
          </p:cNvSpPr>
          <p:nvPr>
            <p:ph type="sldNum" sz="quarter" idx="12"/>
          </p:nvPr>
        </p:nvSpPr>
        <p:spPr/>
        <p:txBody>
          <a:bodyPr/>
          <a:lstStyle>
            <a:lvl1pPr defTabSz="913331">
              <a:defRPr/>
            </a:lvl1pPr>
          </a:lstStyle>
          <a:p>
            <a:pPr>
              <a:defRPr/>
            </a:pPr>
            <a:r>
              <a:rPr lang="en-US"/>
              <a:t>Page </a:t>
            </a:r>
            <a:fld id="{98B0E17C-6640-44C6-88CA-963F25B562C7}" type="slidenum">
              <a:rPr lang="en-US"/>
              <a:pPr>
                <a:defRPr/>
              </a:pPr>
              <a:t>‹#›</a:t>
            </a:fld>
            <a:endParaRPr lang="en-US"/>
          </a:p>
        </p:txBody>
      </p:sp>
    </p:spTree>
    <p:extLst>
      <p:ext uri="{BB962C8B-B14F-4D97-AF65-F5344CB8AC3E}">
        <p14:creationId xmlns:p14="http://schemas.microsoft.com/office/powerpoint/2010/main" val="19440155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userDrawn="1"/>
        </p:nvSpPr>
        <p:spPr bwMode="auto">
          <a:xfrm>
            <a:off x="307975" y="6405563"/>
            <a:ext cx="1870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defRPr/>
            </a:pPr>
            <a:fld id="{CD2F952E-C75F-4311-B4E2-C3CA66E7EFD7}" type="datetime1">
              <a:rPr lang="en-US" altLang="en-US" sz="1400" smtClean="0">
                <a:solidFill>
                  <a:srgbClr val="044F91"/>
                </a:solidFill>
              </a:rPr>
              <a:pPr>
                <a:defRPr/>
              </a:pPr>
              <a:t>4/8/2019</a:t>
            </a:fld>
            <a:endParaRPr lang="en-US" altLang="en-US" sz="1400">
              <a:solidFill>
                <a:srgbClr val="044F91"/>
              </a:solidFill>
            </a:endParaRPr>
          </a:p>
        </p:txBody>
      </p:sp>
      <p:sp>
        <p:nvSpPr>
          <p:cNvPr id="7" name="Slide Number Placeholder 5"/>
          <p:cNvSpPr txBox="1">
            <a:spLocks/>
          </p:cNvSpPr>
          <p:nvPr userDrawn="1"/>
        </p:nvSpPr>
        <p:spPr bwMode="auto">
          <a:xfrm>
            <a:off x="6691313" y="6405563"/>
            <a:ext cx="21336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r">
              <a:defRPr/>
            </a:pPr>
            <a:endParaRPr lang="en-US" altLang="en-US" sz="1400">
              <a:solidFill>
                <a:srgbClr val="044F91"/>
              </a:solidFill>
            </a:endParaRPr>
          </a:p>
        </p:txBody>
      </p:sp>
      <p:sp>
        <p:nvSpPr>
          <p:cNvPr id="8" name="Line 38"/>
          <p:cNvSpPr>
            <a:spLocks noChangeShapeType="1"/>
          </p:cNvSpPr>
          <p:nvPr userDrawn="1"/>
        </p:nvSpPr>
        <p:spPr bwMode="auto">
          <a:xfrm>
            <a:off x="301625" y="2019300"/>
            <a:ext cx="85201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1344" tIns="45672" rIns="91344" bIns="45672" anchor="ctr"/>
          <a:lstStyle/>
          <a:p>
            <a:endParaRPr lang="en-US"/>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1"/>
          <p:cNvSpPr>
            <a:spLocks noGrp="1"/>
          </p:cNvSpPr>
          <p:nvPr>
            <p:ph type="dt" sz="half" idx="10"/>
          </p:nvPr>
        </p:nvSpPr>
        <p:spPr/>
        <p:txBody>
          <a:bodyPr/>
          <a:lstStyle>
            <a:lvl1pPr defTabSz="913331">
              <a:defRPr/>
            </a:lvl1pPr>
          </a:lstStyle>
          <a:p>
            <a:pPr>
              <a:defRPr/>
            </a:pPr>
            <a:fld id="{EEE6B06C-09EB-4AC8-8935-97F57E4BD0B7}" type="datetime1">
              <a:rPr lang="en-US"/>
              <a:pPr>
                <a:defRPr/>
              </a:pPr>
              <a:t>4/8/2019</a:t>
            </a:fld>
            <a:endParaRPr lang="en-US" dirty="0"/>
          </a:p>
        </p:txBody>
      </p:sp>
      <p:sp>
        <p:nvSpPr>
          <p:cNvPr id="10" name="Footer Placeholder 2"/>
          <p:cNvSpPr>
            <a:spLocks noGrp="1"/>
          </p:cNvSpPr>
          <p:nvPr>
            <p:ph type="ftr" sz="quarter" idx="11"/>
          </p:nvPr>
        </p:nvSpPr>
        <p:spPr/>
        <p:txBody>
          <a:bodyPr/>
          <a:lstStyle>
            <a:lvl1pPr defTabSz="913331">
              <a:defRPr/>
            </a:lvl1pPr>
          </a:lstStyle>
          <a:p>
            <a:pPr>
              <a:defRPr/>
            </a:pPr>
            <a:endParaRPr lang="en-US"/>
          </a:p>
        </p:txBody>
      </p:sp>
      <p:sp>
        <p:nvSpPr>
          <p:cNvPr id="11" name="Slide Number Placeholder 3"/>
          <p:cNvSpPr>
            <a:spLocks noGrp="1"/>
          </p:cNvSpPr>
          <p:nvPr>
            <p:ph type="sldNum" sz="quarter" idx="12"/>
          </p:nvPr>
        </p:nvSpPr>
        <p:spPr/>
        <p:txBody>
          <a:bodyPr/>
          <a:lstStyle>
            <a:lvl1pPr defTabSz="913331">
              <a:defRPr/>
            </a:lvl1pPr>
          </a:lstStyle>
          <a:p>
            <a:pPr>
              <a:defRPr/>
            </a:pPr>
            <a:r>
              <a:rPr lang="en-US"/>
              <a:t>Page </a:t>
            </a:r>
            <a:fld id="{1C2853F7-A85F-4E39-B897-6342F64146C6}" type="slidenum">
              <a:rPr lang="en-US"/>
              <a:pPr>
                <a:defRPr/>
              </a:pPr>
              <a:t>‹#›</a:t>
            </a:fld>
            <a:endParaRPr lang="en-US"/>
          </a:p>
        </p:txBody>
      </p:sp>
    </p:spTree>
    <p:extLst>
      <p:ext uri="{BB962C8B-B14F-4D97-AF65-F5344CB8AC3E}">
        <p14:creationId xmlns:p14="http://schemas.microsoft.com/office/powerpoint/2010/main" val="19392883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defTabSz="913331">
              <a:defRPr/>
            </a:lvl1pPr>
          </a:lstStyle>
          <a:p>
            <a:pPr>
              <a:defRPr/>
            </a:pPr>
            <a:fld id="{5BDE3E74-AD1F-485C-9749-0A9FF9FE02AF}" type="datetime1">
              <a:rPr lang="en-US"/>
              <a:pPr>
                <a:defRPr/>
              </a:pPr>
              <a:t>4/8/2019</a:t>
            </a:fld>
            <a:endParaRPr lang="en-US" dirty="0"/>
          </a:p>
        </p:txBody>
      </p:sp>
      <p:sp>
        <p:nvSpPr>
          <p:cNvPr id="6" name="Footer Placeholder 5"/>
          <p:cNvSpPr>
            <a:spLocks noGrp="1"/>
          </p:cNvSpPr>
          <p:nvPr>
            <p:ph type="ftr" sz="quarter" idx="11"/>
          </p:nvPr>
        </p:nvSpPr>
        <p:spPr/>
        <p:txBody>
          <a:bodyPr/>
          <a:lstStyle>
            <a:lvl1pPr defTabSz="913331">
              <a:defRPr/>
            </a:lvl1pPr>
          </a:lstStyle>
          <a:p>
            <a:pPr>
              <a:defRPr/>
            </a:pPr>
            <a:endParaRPr lang="en-US"/>
          </a:p>
        </p:txBody>
      </p:sp>
      <p:sp>
        <p:nvSpPr>
          <p:cNvPr id="7" name="Slide Number Placeholder 6"/>
          <p:cNvSpPr>
            <a:spLocks noGrp="1"/>
          </p:cNvSpPr>
          <p:nvPr>
            <p:ph type="sldNum" sz="quarter" idx="12"/>
          </p:nvPr>
        </p:nvSpPr>
        <p:spPr/>
        <p:txBody>
          <a:bodyPr/>
          <a:lstStyle>
            <a:lvl1pPr defTabSz="913331">
              <a:defRPr/>
            </a:lvl1pPr>
          </a:lstStyle>
          <a:p>
            <a:pPr>
              <a:defRPr/>
            </a:pPr>
            <a:r>
              <a:rPr lang="en-US"/>
              <a:t>Page </a:t>
            </a:r>
            <a:fld id="{FE116240-08D8-4DA2-8A42-3831DEBBE59E}" type="slidenum">
              <a:rPr lang="en-US"/>
              <a:pPr>
                <a:defRPr/>
              </a:pPr>
              <a:t>‹#›</a:t>
            </a:fld>
            <a:endParaRPr lang="en-US"/>
          </a:p>
        </p:txBody>
      </p:sp>
    </p:spTree>
    <p:extLst>
      <p:ext uri="{BB962C8B-B14F-4D97-AF65-F5344CB8AC3E}">
        <p14:creationId xmlns:p14="http://schemas.microsoft.com/office/powerpoint/2010/main" val="24235646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rtlCol="0">
            <a:normAutofit/>
          </a:bodyPr>
          <a:lstStyle>
            <a:lvl1pPr marL="0" indent="0">
              <a:buNone/>
              <a:defRPr sz="3200"/>
            </a:lvl1pPr>
            <a:lvl2pPr marL="456721" indent="0">
              <a:buNone/>
              <a:defRPr sz="2800"/>
            </a:lvl2pPr>
            <a:lvl3pPr marL="913437" indent="0">
              <a:buNone/>
              <a:defRPr sz="2400"/>
            </a:lvl3pPr>
            <a:lvl4pPr marL="1370158" indent="0">
              <a:buNone/>
              <a:defRPr sz="2000"/>
            </a:lvl4pPr>
            <a:lvl5pPr marL="1826876" indent="0">
              <a:buNone/>
              <a:defRPr sz="2000"/>
            </a:lvl5pPr>
            <a:lvl6pPr marL="2283597" indent="0">
              <a:buNone/>
              <a:defRPr sz="2000"/>
            </a:lvl6pPr>
            <a:lvl7pPr marL="2740313" indent="0">
              <a:buNone/>
              <a:defRPr sz="2000"/>
            </a:lvl7pPr>
            <a:lvl8pPr marL="3197034" indent="0">
              <a:buNone/>
              <a:defRPr sz="2000"/>
            </a:lvl8pPr>
            <a:lvl9pPr marL="3653752"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3331">
              <a:defRPr/>
            </a:lvl1pPr>
          </a:lstStyle>
          <a:p>
            <a:pPr>
              <a:defRPr/>
            </a:pPr>
            <a:fld id="{DDC8A76F-11F0-4643-BB4F-12C0673F83A3}" type="datetime1">
              <a:rPr lang="en-US"/>
              <a:pPr>
                <a:defRPr/>
              </a:pPr>
              <a:t>4/8/2019</a:t>
            </a:fld>
            <a:endParaRPr lang="en-US" dirty="0"/>
          </a:p>
        </p:txBody>
      </p:sp>
      <p:sp>
        <p:nvSpPr>
          <p:cNvPr id="6" name="Footer Placeholder 5"/>
          <p:cNvSpPr>
            <a:spLocks noGrp="1"/>
          </p:cNvSpPr>
          <p:nvPr>
            <p:ph type="ftr" sz="quarter" idx="11"/>
          </p:nvPr>
        </p:nvSpPr>
        <p:spPr/>
        <p:txBody>
          <a:bodyPr/>
          <a:lstStyle>
            <a:lvl1pPr defTabSz="913331">
              <a:defRPr/>
            </a:lvl1pPr>
          </a:lstStyle>
          <a:p>
            <a:pPr>
              <a:defRPr/>
            </a:pPr>
            <a:endParaRPr lang="en-US"/>
          </a:p>
        </p:txBody>
      </p:sp>
      <p:sp>
        <p:nvSpPr>
          <p:cNvPr id="7" name="Slide Number Placeholder 6"/>
          <p:cNvSpPr>
            <a:spLocks noGrp="1"/>
          </p:cNvSpPr>
          <p:nvPr>
            <p:ph type="sldNum" sz="quarter" idx="12"/>
          </p:nvPr>
        </p:nvSpPr>
        <p:spPr/>
        <p:txBody>
          <a:bodyPr/>
          <a:lstStyle>
            <a:lvl1pPr defTabSz="913331">
              <a:defRPr/>
            </a:lvl1pPr>
          </a:lstStyle>
          <a:p>
            <a:pPr>
              <a:defRPr/>
            </a:pPr>
            <a:r>
              <a:rPr lang="en-US"/>
              <a:t>Page </a:t>
            </a:r>
            <a:fld id="{42B22989-78F4-48D2-B8C9-CAA2FE9D5373}" type="slidenum">
              <a:rPr lang="en-US"/>
              <a:pPr>
                <a:defRPr/>
              </a:pPr>
              <a:t>‹#›</a:t>
            </a:fld>
            <a:endParaRPr lang="en-US"/>
          </a:p>
        </p:txBody>
      </p:sp>
    </p:spTree>
    <p:extLst>
      <p:ext uri="{BB962C8B-B14F-4D97-AF65-F5344CB8AC3E}">
        <p14:creationId xmlns:p14="http://schemas.microsoft.com/office/powerpoint/2010/main" val="3131823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3331">
              <a:defRPr/>
            </a:lvl1pPr>
          </a:lstStyle>
          <a:p>
            <a:pPr>
              <a:defRPr/>
            </a:pPr>
            <a:fld id="{C09704F1-89EC-49E8-A1AE-E702B1835BEE}" type="datetime1">
              <a:rPr lang="en-US"/>
              <a:pPr>
                <a:defRPr/>
              </a:pPr>
              <a:t>4/8/2019</a:t>
            </a:fld>
            <a:endParaRPr lang="en-US" dirty="0"/>
          </a:p>
        </p:txBody>
      </p:sp>
      <p:sp>
        <p:nvSpPr>
          <p:cNvPr id="5" name="Footer Placeholder 4"/>
          <p:cNvSpPr>
            <a:spLocks noGrp="1"/>
          </p:cNvSpPr>
          <p:nvPr>
            <p:ph type="ftr" sz="quarter" idx="11"/>
          </p:nvPr>
        </p:nvSpPr>
        <p:spPr/>
        <p:txBody>
          <a:bodyPr/>
          <a:lstStyle>
            <a:lvl1pPr defTabSz="913331">
              <a:defRPr/>
            </a:lvl1pPr>
          </a:lstStyle>
          <a:p>
            <a:pPr>
              <a:defRPr/>
            </a:pPr>
            <a:endParaRPr lang="en-US"/>
          </a:p>
        </p:txBody>
      </p:sp>
      <p:sp>
        <p:nvSpPr>
          <p:cNvPr id="6" name="Slide Number Placeholder 5"/>
          <p:cNvSpPr>
            <a:spLocks noGrp="1"/>
          </p:cNvSpPr>
          <p:nvPr>
            <p:ph type="sldNum" sz="quarter" idx="12"/>
          </p:nvPr>
        </p:nvSpPr>
        <p:spPr/>
        <p:txBody>
          <a:bodyPr/>
          <a:lstStyle>
            <a:lvl1pPr defTabSz="913331">
              <a:defRPr/>
            </a:lvl1pPr>
          </a:lstStyle>
          <a:p>
            <a:pPr>
              <a:defRPr/>
            </a:pPr>
            <a:r>
              <a:rPr lang="en-US"/>
              <a:t>Page </a:t>
            </a:r>
            <a:fld id="{97068166-A993-4B9B-96E1-166546DBF9C9}" type="slidenum">
              <a:rPr lang="en-US"/>
              <a:pPr>
                <a:defRPr/>
              </a:pPr>
              <a:t>‹#›</a:t>
            </a:fld>
            <a:endParaRPr lang="en-US"/>
          </a:p>
        </p:txBody>
      </p:sp>
    </p:spTree>
    <p:extLst>
      <p:ext uri="{BB962C8B-B14F-4D97-AF65-F5344CB8AC3E}">
        <p14:creationId xmlns:p14="http://schemas.microsoft.com/office/powerpoint/2010/main" val="31238596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345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3331">
              <a:defRPr/>
            </a:lvl1pPr>
          </a:lstStyle>
          <a:p>
            <a:pPr>
              <a:defRPr/>
            </a:pPr>
            <a:fld id="{1EBD82BA-0E0B-4096-AC84-DDD36A6EEB52}" type="datetime1">
              <a:rPr lang="en-US"/>
              <a:pPr>
                <a:defRPr/>
              </a:pPr>
              <a:t>4/8/2019</a:t>
            </a:fld>
            <a:endParaRPr lang="en-US" dirty="0"/>
          </a:p>
        </p:txBody>
      </p:sp>
      <p:sp>
        <p:nvSpPr>
          <p:cNvPr id="5" name="Footer Placeholder 4"/>
          <p:cNvSpPr>
            <a:spLocks noGrp="1"/>
          </p:cNvSpPr>
          <p:nvPr>
            <p:ph type="ftr" sz="quarter" idx="11"/>
          </p:nvPr>
        </p:nvSpPr>
        <p:spPr/>
        <p:txBody>
          <a:bodyPr/>
          <a:lstStyle>
            <a:lvl1pPr defTabSz="913331">
              <a:defRPr/>
            </a:lvl1pPr>
          </a:lstStyle>
          <a:p>
            <a:pPr>
              <a:defRPr/>
            </a:pPr>
            <a:endParaRPr lang="en-US"/>
          </a:p>
        </p:txBody>
      </p:sp>
      <p:sp>
        <p:nvSpPr>
          <p:cNvPr id="6" name="Slide Number Placeholder 5"/>
          <p:cNvSpPr>
            <a:spLocks noGrp="1"/>
          </p:cNvSpPr>
          <p:nvPr>
            <p:ph type="sldNum" sz="quarter" idx="12"/>
          </p:nvPr>
        </p:nvSpPr>
        <p:spPr/>
        <p:txBody>
          <a:bodyPr/>
          <a:lstStyle>
            <a:lvl1pPr defTabSz="913331">
              <a:defRPr/>
            </a:lvl1pPr>
          </a:lstStyle>
          <a:p>
            <a:pPr>
              <a:defRPr/>
            </a:pPr>
            <a:r>
              <a:rPr lang="en-US"/>
              <a:t>Page </a:t>
            </a:r>
            <a:fld id="{DCB42FCF-FCB8-4B7A-8E86-ACBC01C8B00B}" type="slidenum">
              <a:rPr lang="en-US"/>
              <a:pPr>
                <a:defRPr/>
              </a:pPr>
              <a:t>‹#›</a:t>
            </a:fld>
            <a:endParaRPr lang="en-US"/>
          </a:p>
        </p:txBody>
      </p:sp>
    </p:spTree>
    <p:extLst>
      <p:ext uri="{BB962C8B-B14F-4D97-AF65-F5344CB8AC3E}">
        <p14:creationId xmlns:p14="http://schemas.microsoft.com/office/powerpoint/2010/main" val="1734836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COPYRIGHT">
    <p:spTree>
      <p:nvGrpSpPr>
        <p:cNvPr id="1" name=""/>
        <p:cNvGrpSpPr/>
        <p:nvPr/>
      </p:nvGrpSpPr>
      <p:grpSpPr>
        <a:xfrm>
          <a:off x="0" y="0"/>
          <a:ext cx="0" cy="0"/>
          <a:chOff x="0" y="0"/>
          <a:chExt cx="0" cy="0"/>
        </a:xfrm>
      </p:grpSpPr>
      <p:sp>
        <p:nvSpPr>
          <p:cNvPr id="3" name="Line 38"/>
          <p:cNvSpPr>
            <a:spLocks noChangeShapeType="1"/>
          </p:cNvSpPr>
          <p:nvPr/>
        </p:nvSpPr>
        <p:spPr bwMode="auto">
          <a:xfrm>
            <a:off x="300038" y="2017713"/>
            <a:ext cx="852011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01750" tIns="50875" rIns="101750" bIns="50875" anchor="ctr"/>
          <a:lstStyle/>
          <a:p>
            <a:endParaRPr lang="en-US"/>
          </a:p>
        </p:txBody>
      </p:sp>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385D307A-574F-4F3E-A0D9-D473FF2DEDFB}" type="datetime1">
              <a:rPr lang="en-US"/>
              <a:pPr>
                <a:defRPr/>
              </a:pPr>
              <a:t>4/8/2019</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40BB083B-9878-455C-B45C-D575821B0BFD}" type="slidenum">
              <a:rPr lang="en-US"/>
              <a:pPr>
                <a:defRPr/>
              </a:pPr>
              <a:t>‹#›</a:t>
            </a:fld>
            <a:endParaRPr lang="en-US" dirty="0"/>
          </a:p>
        </p:txBody>
      </p:sp>
    </p:spTree>
    <p:extLst>
      <p:ext uri="{BB962C8B-B14F-4D97-AF65-F5344CB8AC3E}">
        <p14:creationId xmlns:p14="http://schemas.microsoft.com/office/powerpoint/2010/main" val="407596995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74320" y="2081613"/>
            <a:ext cx="8337665" cy="2542095"/>
          </a:xfrm>
          <a:noFill/>
          <a:ln w="9525">
            <a:noFill/>
            <a:miter lim="800000"/>
            <a:headEnd/>
            <a:tailEnd/>
          </a:ln>
          <a:effectLst/>
        </p:spPr>
        <p:txBody>
          <a:bodyPr lIns="91304" tIns="45653" rIns="91304" bIns="45653" numCol="6">
            <a:spAutoFit/>
          </a:bodyPr>
          <a:lstStyle>
            <a:lvl1pPr algn="l" defTabSz="913645"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3645"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3645"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3645"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3645"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p:txBody>
          <a:bodyPr/>
          <a:lstStyle>
            <a:lvl1pPr defTabSz="913331">
              <a:defRPr>
                <a:latin typeface="Arial" pitchFamily="34" charset="0"/>
                <a:cs typeface="Arial" pitchFamily="34" charset="0"/>
              </a:defRPr>
            </a:lvl1pPr>
          </a:lstStyle>
          <a:p>
            <a:pPr>
              <a:defRPr/>
            </a:pPr>
            <a:fld id="{65F0FE60-5C5E-429D-BCE8-18A41D577A83}" type="datetime1">
              <a:rPr lang="en-US"/>
              <a:pPr>
                <a:defRPr/>
              </a:pPr>
              <a:t>4/8/2019</a:t>
            </a:fld>
            <a:endParaRPr lang="en-US" dirty="0"/>
          </a:p>
        </p:txBody>
      </p:sp>
      <p:sp>
        <p:nvSpPr>
          <p:cNvPr id="5" name="Rectangle 6"/>
          <p:cNvSpPr>
            <a:spLocks noGrp="1" noChangeArrowheads="1"/>
          </p:cNvSpPr>
          <p:nvPr>
            <p:ph type="ftr" sz="quarter" idx="11"/>
          </p:nvPr>
        </p:nvSpPr>
        <p:spPr/>
        <p:txBody>
          <a:bodyPr/>
          <a:lstStyle>
            <a:lvl1pPr defTabSz="913331">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defTabSz="913331">
              <a:defRPr>
                <a:latin typeface="Arial" pitchFamily="34" charset="0"/>
                <a:cs typeface="Arial" pitchFamily="34" charset="0"/>
              </a:defRPr>
            </a:lvl1pPr>
          </a:lstStyle>
          <a:p>
            <a:pPr>
              <a:defRPr/>
            </a:pPr>
            <a:r>
              <a:rPr lang="en-US"/>
              <a:t>Page </a:t>
            </a:r>
            <a:fld id="{1470042E-F729-4B46-A398-9DDE1185D899}" type="slidenum">
              <a:rPr lang="en-US"/>
              <a:pPr>
                <a:defRPr/>
              </a:pPr>
              <a:t>‹#›</a:t>
            </a:fld>
            <a:endParaRPr lang="en-US"/>
          </a:p>
        </p:txBody>
      </p:sp>
    </p:spTree>
    <p:extLst>
      <p:ext uri="{BB962C8B-B14F-4D97-AF65-F5344CB8AC3E}">
        <p14:creationId xmlns:p14="http://schemas.microsoft.com/office/powerpoint/2010/main" val="399584027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oAutofit/>
          </a:bodyPr>
          <a:lstStyle>
            <a:lvl1pPr>
              <a:defRPr>
                <a:latin typeface="Arial" pitchFamily="34" charset="0"/>
                <a:cs typeface="Arial" pitchFamily="34" charset="0"/>
              </a:defRPr>
            </a:lvl1pPr>
          </a:lstStyle>
          <a:p>
            <a:r>
              <a:rPr lang="en-US" dirty="0"/>
              <a:t>Click to edit Master title style</a:t>
            </a:r>
          </a:p>
        </p:txBody>
      </p:sp>
      <p:sp>
        <p:nvSpPr>
          <p:cNvPr id="7" name="Content Placeholder 2"/>
          <p:cNvSpPr>
            <a:spLocks noGrp="1"/>
          </p:cNvSpPr>
          <p:nvPr>
            <p:ph idx="1"/>
          </p:nvPr>
        </p:nvSpPr>
        <p:spPr>
          <a:xfrm>
            <a:off x="274320" y="2081605"/>
            <a:ext cx="8337665" cy="2541494"/>
          </a:xfrm>
          <a:noFill/>
          <a:ln w="9525">
            <a:noFill/>
            <a:miter lim="800000"/>
            <a:headEnd/>
            <a:tailEnd/>
          </a:ln>
          <a:effectLst/>
        </p:spPr>
        <p:txBody>
          <a:bodyPr lIns="91304" tIns="45653" rIns="91304" bIns="45653" numCol="6">
            <a:spAutoFit/>
          </a:bodyPr>
          <a:lstStyle>
            <a:lvl1pPr algn="l" defTabSz="913645"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3645"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2154" algn="l" defTabSz="913645"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6478" algn="l" defTabSz="913645"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0801" algn="l" defTabSz="913645"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p:txBody>
          <a:bodyPr/>
          <a:lstStyle>
            <a:lvl1pPr defTabSz="913331">
              <a:defRPr>
                <a:latin typeface="Arial" pitchFamily="34" charset="0"/>
                <a:cs typeface="Arial" pitchFamily="34" charset="0"/>
              </a:defRPr>
            </a:lvl1pPr>
          </a:lstStyle>
          <a:p>
            <a:pPr>
              <a:defRPr/>
            </a:pPr>
            <a:fld id="{F0197D7D-CF06-4A88-B24B-4DDAAFEF4A01}" type="datetime1">
              <a:rPr lang="en-US"/>
              <a:pPr>
                <a:defRPr/>
              </a:pPr>
              <a:t>4/8/2019</a:t>
            </a:fld>
            <a:endParaRPr lang="en-US" dirty="0"/>
          </a:p>
        </p:txBody>
      </p:sp>
      <p:sp>
        <p:nvSpPr>
          <p:cNvPr id="5" name="Rectangle 6"/>
          <p:cNvSpPr>
            <a:spLocks noGrp="1" noChangeArrowheads="1"/>
          </p:cNvSpPr>
          <p:nvPr>
            <p:ph type="ftr" sz="quarter" idx="11"/>
          </p:nvPr>
        </p:nvSpPr>
        <p:spPr/>
        <p:txBody>
          <a:bodyPr/>
          <a:lstStyle>
            <a:lvl1pPr defTabSz="913331">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defTabSz="913331">
              <a:defRPr>
                <a:latin typeface="Arial" pitchFamily="34" charset="0"/>
                <a:cs typeface="Arial" pitchFamily="34" charset="0"/>
              </a:defRPr>
            </a:lvl1pPr>
          </a:lstStyle>
          <a:p>
            <a:pPr>
              <a:defRPr/>
            </a:pPr>
            <a:r>
              <a:rPr lang="en-US"/>
              <a:t>Page </a:t>
            </a:r>
            <a:fld id="{F14A059D-4151-474B-AEDF-D680816E13F1}" type="slidenum">
              <a:rPr lang="en-US"/>
              <a:pPr>
                <a:defRPr/>
              </a:pPr>
              <a:t>‹#›</a:t>
            </a:fld>
            <a:endParaRPr lang="en-US"/>
          </a:p>
        </p:txBody>
      </p:sp>
    </p:spTree>
    <p:extLst>
      <p:ext uri="{BB962C8B-B14F-4D97-AF65-F5344CB8AC3E}">
        <p14:creationId xmlns:p14="http://schemas.microsoft.com/office/powerpoint/2010/main" val="259408062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Line 38"/>
          <p:cNvSpPr>
            <a:spLocks noChangeShapeType="1"/>
          </p:cNvSpPr>
          <p:nvPr userDrawn="1"/>
        </p:nvSpPr>
        <p:spPr bwMode="auto">
          <a:xfrm>
            <a:off x="300038" y="2017713"/>
            <a:ext cx="85201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1774" tIns="50887" rIns="101774" bIns="50887" anchor="ctr"/>
          <a:lstStyle/>
          <a:p>
            <a:endParaRPr lang="en-US"/>
          </a:p>
        </p:txBody>
      </p:sp>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4"/>
          </p:nvPr>
        </p:nvSpPr>
        <p:spPr/>
        <p:txBody>
          <a:bodyPr/>
          <a:lstStyle>
            <a:lvl1pPr defTabSz="913331">
              <a:defRPr/>
            </a:lvl1pPr>
          </a:lstStyle>
          <a:p>
            <a:pPr>
              <a:defRPr/>
            </a:pPr>
            <a:fld id="{5252365D-3570-4A50-84BF-F4A7C69A2794}" type="datetime1">
              <a:rPr lang="en-US"/>
              <a:pPr>
                <a:defRPr/>
              </a:pPr>
              <a:t>4/8/2019</a:t>
            </a:fld>
            <a:endParaRPr lang="en-US" dirty="0"/>
          </a:p>
        </p:txBody>
      </p:sp>
      <p:sp>
        <p:nvSpPr>
          <p:cNvPr id="5" name="Footer Placeholder 4"/>
          <p:cNvSpPr>
            <a:spLocks noGrp="1"/>
          </p:cNvSpPr>
          <p:nvPr>
            <p:ph type="ftr" sz="quarter" idx="15"/>
          </p:nvPr>
        </p:nvSpPr>
        <p:spPr/>
        <p:txBody>
          <a:bodyPr/>
          <a:lstStyle>
            <a:lvl1pPr defTabSz="913331">
              <a:defRPr/>
            </a:lvl1pPr>
          </a:lstStyle>
          <a:p>
            <a:pPr>
              <a:defRPr/>
            </a:pPr>
            <a:endParaRPr lang="en-US"/>
          </a:p>
        </p:txBody>
      </p:sp>
      <p:sp>
        <p:nvSpPr>
          <p:cNvPr id="6" name="Slide Number Placeholder 5"/>
          <p:cNvSpPr>
            <a:spLocks noGrp="1"/>
          </p:cNvSpPr>
          <p:nvPr>
            <p:ph type="sldNum" sz="quarter" idx="16"/>
          </p:nvPr>
        </p:nvSpPr>
        <p:spPr/>
        <p:txBody>
          <a:bodyPr/>
          <a:lstStyle>
            <a:lvl1pPr defTabSz="913331">
              <a:defRPr/>
            </a:lvl1pPr>
          </a:lstStyle>
          <a:p>
            <a:pPr>
              <a:defRPr/>
            </a:pPr>
            <a:r>
              <a:rPr lang="en-US"/>
              <a:t>Page </a:t>
            </a:r>
            <a:fld id="{0B5B58E9-355A-477C-8D27-6581646967FB}" type="slidenum">
              <a:rPr lang="en-US"/>
              <a:pPr>
                <a:defRPr/>
              </a:pPr>
              <a:t>‹#›</a:t>
            </a:fld>
            <a:endParaRPr lang="en-US"/>
          </a:p>
        </p:txBody>
      </p:sp>
    </p:spTree>
    <p:extLst>
      <p:ext uri="{BB962C8B-B14F-4D97-AF65-F5344CB8AC3E}">
        <p14:creationId xmlns:p14="http://schemas.microsoft.com/office/powerpoint/2010/main" val="537420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307975" y="2800350"/>
            <a:ext cx="852011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ormAutofit/>
          </a:bodyPr>
          <a:lstStyle>
            <a:lvl1pPr marL="0" indent="0" algn="ctr">
              <a:buNone/>
              <a:defRPr sz="2800" b="1">
                <a:solidFill>
                  <a:schemeClr val="tx1"/>
                </a:solidFill>
              </a:defRPr>
            </a:lvl1pPr>
            <a:lvl2pPr marL="456506" indent="0" algn="ctr">
              <a:buNone/>
              <a:defRPr>
                <a:solidFill>
                  <a:schemeClr val="tx1">
                    <a:tint val="75000"/>
                  </a:schemeClr>
                </a:solidFill>
              </a:defRPr>
            </a:lvl2pPr>
            <a:lvl3pPr marL="913010" indent="0" algn="ctr">
              <a:buNone/>
              <a:defRPr>
                <a:solidFill>
                  <a:schemeClr val="tx1">
                    <a:tint val="75000"/>
                  </a:schemeClr>
                </a:solidFill>
              </a:defRPr>
            </a:lvl3pPr>
            <a:lvl4pPr marL="1369517" indent="0" algn="ctr">
              <a:buNone/>
              <a:defRPr>
                <a:solidFill>
                  <a:schemeClr val="tx1">
                    <a:tint val="75000"/>
                  </a:schemeClr>
                </a:solidFill>
              </a:defRPr>
            </a:lvl4pPr>
            <a:lvl5pPr marL="1826021" indent="0" algn="ctr">
              <a:buNone/>
              <a:defRPr>
                <a:solidFill>
                  <a:schemeClr val="tx1">
                    <a:tint val="75000"/>
                  </a:schemeClr>
                </a:solidFill>
              </a:defRPr>
            </a:lvl5pPr>
            <a:lvl6pPr marL="2282529" indent="0" algn="ctr">
              <a:buNone/>
              <a:defRPr>
                <a:solidFill>
                  <a:schemeClr val="tx1">
                    <a:tint val="75000"/>
                  </a:schemeClr>
                </a:solidFill>
              </a:defRPr>
            </a:lvl6pPr>
            <a:lvl7pPr marL="2739032" indent="0" algn="ctr">
              <a:buNone/>
              <a:defRPr>
                <a:solidFill>
                  <a:schemeClr val="tx1">
                    <a:tint val="75000"/>
                  </a:schemeClr>
                </a:solidFill>
              </a:defRPr>
            </a:lvl7pPr>
            <a:lvl8pPr marL="3195539" indent="0" algn="ctr">
              <a:buNone/>
              <a:defRPr>
                <a:solidFill>
                  <a:schemeClr val="tx1">
                    <a:tint val="75000"/>
                  </a:schemeClr>
                </a:solidFill>
              </a:defRPr>
            </a:lvl8pPr>
            <a:lvl9pPr marL="3652043"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542FAF4C-4972-49E7-A2BA-1ABDBDA5DE65}"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BDA1F7DE-5540-4F96-BB09-B0AA3C7812FD}" type="slidenum">
              <a:rPr lang="en-US"/>
              <a:pPr>
                <a:defRPr/>
              </a:pPr>
              <a:t>‹#›</a:t>
            </a:fld>
            <a:endParaRPr lang="en-US"/>
          </a:p>
        </p:txBody>
      </p:sp>
    </p:spTree>
    <p:extLst>
      <p:ext uri="{BB962C8B-B14F-4D97-AF65-F5344CB8AC3E}">
        <p14:creationId xmlns:p14="http://schemas.microsoft.com/office/powerpoint/2010/main" val="968543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8"/>
          <p:cNvSpPr>
            <a:spLocks noChangeShapeType="1"/>
          </p:cNvSpPr>
          <p:nvPr userDrawn="1"/>
        </p:nvSpPr>
        <p:spPr bwMode="auto">
          <a:xfrm>
            <a:off x="301625" y="2019300"/>
            <a:ext cx="85201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1301" tIns="45652" rIns="91301" bIns="45652" anchor="ct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6898" indent="-226200"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7BF85DE-F03C-4F83-ADBE-D5913BFF97DF}"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13D2D389-DB12-4E34-8DE1-05C034FF7A4D}" type="slidenum">
              <a:rPr lang="en-US"/>
              <a:pPr>
                <a:defRPr/>
              </a:pPr>
              <a:t>‹#›</a:t>
            </a:fld>
            <a:endParaRPr lang="en-US"/>
          </a:p>
        </p:txBody>
      </p:sp>
    </p:spTree>
    <p:extLst>
      <p:ext uri="{BB962C8B-B14F-4D97-AF65-F5344CB8AC3E}">
        <p14:creationId xmlns:p14="http://schemas.microsoft.com/office/powerpoint/2010/main" val="3441841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506" indent="0">
              <a:buNone/>
              <a:defRPr sz="1800">
                <a:solidFill>
                  <a:schemeClr val="tx1">
                    <a:tint val="75000"/>
                  </a:schemeClr>
                </a:solidFill>
              </a:defRPr>
            </a:lvl2pPr>
            <a:lvl3pPr marL="913010" indent="0">
              <a:buNone/>
              <a:defRPr sz="1600">
                <a:solidFill>
                  <a:schemeClr val="tx1">
                    <a:tint val="75000"/>
                  </a:schemeClr>
                </a:solidFill>
              </a:defRPr>
            </a:lvl3pPr>
            <a:lvl4pPr marL="1369517" indent="0">
              <a:buNone/>
              <a:defRPr sz="1400">
                <a:solidFill>
                  <a:schemeClr val="tx1">
                    <a:tint val="75000"/>
                  </a:schemeClr>
                </a:solidFill>
              </a:defRPr>
            </a:lvl4pPr>
            <a:lvl5pPr marL="1826021" indent="0">
              <a:buNone/>
              <a:defRPr sz="1400">
                <a:solidFill>
                  <a:schemeClr val="tx1">
                    <a:tint val="75000"/>
                  </a:schemeClr>
                </a:solidFill>
              </a:defRPr>
            </a:lvl5pPr>
            <a:lvl6pPr marL="2282529" indent="0">
              <a:buNone/>
              <a:defRPr sz="1400">
                <a:solidFill>
                  <a:schemeClr val="tx1">
                    <a:tint val="75000"/>
                  </a:schemeClr>
                </a:solidFill>
              </a:defRPr>
            </a:lvl6pPr>
            <a:lvl7pPr marL="2739032" indent="0">
              <a:buNone/>
              <a:defRPr sz="1400">
                <a:solidFill>
                  <a:schemeClr val="tx1">
                    <a:tint val="75000"/>
                  </a:schemeClr>
                </a:solidFill>
              </a:defRPr>
            </a:lvl7pPr>
            <a:lvl8pPr marL="3195539" indent="0">
              <a:buNone/>
              <a:defRPr sz="1400">
                <a:solidFill>
                  <a:schemeClr val="tx1">
                    <a:tint val="75000"/>
                  </a:schemeClr>
                </a:solidFill>
              </a:defRPr>
            </a:lvl8pPr>
            <a:lvl9pPr marL="36520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33CDCBE-E9B0-469B-B37E-59DB5B5236F1}"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CA114F3D-72CE-4824-A630-3536535A7C0C}" type="slidenum">
              <a:rPr lang="en-US"/>
              <a:pPr>
                <a:defRPr/>
              </a:pPr>
              <a:t>‹#›</a:t>
            </a:fld>
            <a:endParaRPr lang="en-US"/>
          </a:p>
        </p:txBody>
      </p:sp>
    </p:spTree>
    <p:extLst>
      <p:ext uri="{BB962C8B-B14F-4D97-AF65-F5344CB8AC3E}">
        <p14:creationId xmlns:p14="http://schemas.microsoft.com/office/powerpoint/2010/main" val="1037309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E4989B3-149F-4840-91FD-12F4A0E481BD}"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D2A51E3C-8B5F-460E-8090-56446D12646A}" type="slidenum">
              <a:rPr lang="en-US"/>
              <a:pPr>
                <a:defRPr/>
              </a:pPr>
              <a:t>‹#›</a:t>
            </a:fld>
            <a:endParaRPr lang="en-US"/>
          </a:p>
        </p:txBody>
      </p:sp>
    </p:spTree>
    <p:extLst>
      <p:ext uri="{BB962C8B-B14F-4D97-AF65-F5344CB8AC3E}">
        <p14:creationId xmlns:p14="http://schemas.microsoft.com/office/powerpoint/2010/main" val="47645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8"/>
          <p:cNvSpPr>
            <a:spLocks noChangeShapeType="1"/>
          </p:cNvSpPr>
          <p:nvPr/>
        </p:nvSpPr>
        <p:spPr bwMode="auto">
          <a:xfrm>
            <a:off x="301625" y="2019300"/>
            <a:ext cx="85201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1322" tIns="45662" rIns="91322" bIns="45662" anchor="ct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7312" indent="-226252"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2868397-F508-4EEA-9133-68DBBA17CBD4}"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84AC0F-DDE8-49CA-AE59-B617D1A2FAC5}" type="slidenum">
              <a:rPr lang="en-US"/>
              <a:pPr>
                <a:defRPr/>
              </a:pPr>
              <a:t>‹#›</a:t>
            </a:fld>
            <a:endParaRPr lang="en-US" dirty="0"/>
          </a:p>
        </p:txBody>
      </p:sp>
    </p:spTree>
    <p:extLst>
      <p:ext uri="{BB962C8B-B14F-4D97-AF65-F5344CB8AC3E}">
        <p14:creationId xmlns:p14="http://schemas.microsoft.com/office/powerpoint/2010/main" val="471052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8" y="2081605"/>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8"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FAF7E9B-46FC-4E12-A32C-566164A71EA0}" type="datetime1">
              <a:rPr lang="en-US"/>
              <a:pPr>
                <a:defRPr/>
              </a:pPr>
              <a:t>4/8/2019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  </a:t>
            </a:r>
            <a:fld id="{53C58A67-A647-4692-9CB2-A5ED2B14336F}" type="slidenum">
              <a:rPr lang="en-US"/>
              <a:pPr>
                <a:defRPr/>
              </a:pPr>
              <a:t>‹#›</a:t>
            </a:fld>
            <a:endParaRPr lang="en-US"/>
          </a:p>
        </p:txBody>
      </p:sp>
    </p:spTree>
    <p:extLst>
      <p:ext uri="{BB962C8B-B14F-4D97-AF65-F5344CB8AC3E}">
        <p14:creationId xmlns:p14="http://schemas.microsoft.com/office/powerpoint/2010/main" val="2729976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3D3FA00-05E7-4DD6-B2D9-BD1C609B7D20}" type="datetime1">
              <a:rPr lang="en-US"/>
              <a:pPr>
                <a:defRPr/>
              </a:pPr>
              <a:t>4/8/2019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  </a:t>
            </a:r>
            <a:fld id="{BC8F5AA2-CEB0-479D-97E7-3DF79CE47BD9}" type="slidenum">
              <a:rPr lang="en-US"/>
              <a:pPr>
                <a:defRPr/>
              </a:pPr>
              <a:t>‹#›</a:t>
            </a:fld>
            <a:endParaRPr lang="en-US"/>
          </a:p>
        </p:txBody>
      </p:sp>
    </p:spTree>
    <p:extLst>
      <p:ext uri="{BB962C8B-B14F-4D97-AF65-F5344CB8AC3E}">
        <p14:creationId xmlns:p14="http://schemas.microsoft.com/office/powerpoint/2010/main" val="4077479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userDrawn="1"/>
        </p:nvSpPr>
        <p:spPr bwMode="auto">
          <a:xfrm>
            <a:off x="307975" y="6405563"/>
            <a:ext cx="1870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1" tIns="45652" rIns="91301" bIns="4565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defRPr/>
            </a:pPr>
            <a:fld id="{E159ED38-FFF3-407B-86BF-48BEA1C444E6}" type="datetime1">
              <a:rPr lang="en-US" altLang="en-US" sz="1400" smtClean="0"/>
              <a:pPr>
                <a:defRPr/>
              </a:pPr>
              <a:t>4/8/2019</a:t>
            </a:fld>
            <a:endParaRPr lang="en-US" altLang="en-US" sz="1400"/>
          </a:p>
        </p:txBody>
      </p:sp>
      <p:sp>
        <p:nvSpPr>
          <p:cNvPr id="7" name="Slide Number Placeholder 5"/>
          <p:cNvSpPr txBox="1">
            <a:spLocks/>
          </p:cNvSpPr>
          <p:nvPr userDrawn="1"/>
        </p:nvSpPr>
        <p:spPr bwMode="auto">
          <a:xfrm>
            <a:off x="6691313" y="6405563"/>
            <a:ext cx="21336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1" tIns="45652" rIns="91301" bIns="4565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r">
              <a:defRPr/>
            </a:pPr>
            <a:endParaRPr lang="en-US" altLang="en-US" sz="1400"/>
          </a:p>
        </p:txBody>
      </p:sp>
      <p:sp>
        <p:nvSpPr>
          <p:cNvPr id="8" name="Line 38"/>
          <p:cNvSpPr>
            <a:spLocks noChangeShapeType="1"/>
          </p:cNvSpPr>
          <p:nvPr userDrawn="1"/>
        </p:nvSpPr>
        <p:spPr bwMode="auto">
          <a:xfrm>
            <a:off x="301625" y="2019300"/>
            <a:ext cx="85201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1301" tIns="45652" rIns="91301" bIns="45652" anchor="ctr"/>
          <a:lstStyle/>
          <a:p>
            <a:endParaRPr lang="en-US"/>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1"/>
          <p:cNvSpPr>
            <a:spLocks noGrp="1"/>
          </p:cNvSpPr>
          <p:nvPr>
            <p:ph type="dt" sz="half" idx="10"/>
          </p:nvPr>
        </p:nvSpPr>
        <p:spPr/>
        <p:txBody>
          <a:bodyPr/>
          <a:lstStyle>
            <a:lvl1pPr>
              <a:defRPr/>
            </a:lvl1pPr>
          </a:lstStyle>
          <a:p>
            <a:pPr>
              <a:defRPr/>
            </a:pPr>
            <a:fld id="{C09A9C91-DBBD-4289-867E-2520180EAEE5}" type="datetime1">
              <a:rPr lang="en-US"/>
              <a:pPr>
                <a:defRPr/>
              </a:pPr>
              <a:t>4/8/2019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r>
              <a:rPr lang="en-US"/>
              <a:t>  </a:t>
            </a:r>
            <a:fld id="{CEB750D9-40AF-4245-A22F-FD1D43975911}" type="slidenum">
              <a:rPr lang="en-US"/>
              <a:pPr>
                <a:defRPr/>
              </a:pPr>
              <a:t>‹#›</a:t>
            </a:fld>
            <a:endParaRPr lang="en-US"/>
          </a:p>
        </p:txBody>
      </p:sp>
    </p:spTree>
    <p:extLst>
      <p:ext uri="{BB962C8B-B14F-4D97-AF65-F5344CB8AC3E}">
        <p14:creationId xmlns:p14="http://schemas.microsoft.com/office/powerpoint/2010/main" val="2366628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506" indent="0">
              <a:buNone/>
              <a:defRPr sz="1200"/>
            </a:lvl2pPr>
            <a:lvl3pPr marL="913010" indent="0">
              <a:buNone/>
              <a:defRPr sz="1000"/>
            </a:lvl3pPr>
            <a:lvl4pPr marL="1369517" indent="0">
              <a:buNone/>
              <a:defRPr sz="900"/>
            </a:lvl4pPr>
            <a:lvl5pPr marL="1826021" indent="0">
              <a:buNone/>
              <a:defRPr sz="900"/>
            </a:lvl5pPr>
            <a:lvl6pPr marL="2282529" indent="0">
              <a:buNone/>
              <a:defRPr sz="900"/>
            </a:lvl6pPr>
            <a:lvl7pPr marL="2739032" indent="0">
              <a:buNone/>
              <a:defRPr sz="900"/>
            </a:lvl7pPr>
            <a:lvl8pPr marL="3195539" indent="0">
              <a:buNone/>
              <a:defRPr sz="900"/>
            </a:lvl8pPr>
            <a:lvl9pPr marL="365204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0A310D-C65A-4739-9B7E-1AFE4FB11504}"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793B05A4-983C-4580-BF81-DD16D975977E}" type="slidenum">
              <a:rPr lang="en-US"/>
              <a:pPr>
                <a:defRPr/>
              </a:pPr>
              <a:t>‹#›</a:t>
            </a:fld>
            <a:endParaRPr lang="en-US"/>
          </a:p>
        </p:txBody>
      </p:sp>
    </p:spTree>
    <p:extLst>
      <p:ext uri="{BB962C8B-B14F-4D97-AF65-F5344CB8AC3E}">
        <p14:creationId xmlns:p14="http://schemas.microsoft.com/office/powerpoint/2010/main" val="3966089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rtlCol="0">
            <a:normAutofit/>
          </a:bodyPr>
          <a:lstStyle>
            <a:lvl1pPr marL="0" indent="0">
              <a:buNone/>
              <a:defRPr sz="3200"/>
            </a:lvl1pPr>
            <a:lvl2pPr marL="456506" indent="0">
              <a:buNone/>
              <a:defRPr sz="2800"/>
            </a:lvl2pPr>
            <a:lvl3pPr marL="913010" indent="0">
              <a:buNone/>
              <a:defRPr sz="2400"/>
            </a:lvl3pPr>
            <a:lvl4pPr marL="1369517" indent="0">
              <a:buNone/>
              <a:defRPr sz="2000"/>
            </a:lvl4pPr>
            <a:lvl5pPr marL="1826021" indent="0">
              <a:buNone/>
              <a:defRPr sz="2000"/>
            </a:lvl5pPr>
            <a:lvl6pPr marL="2282529" indent="0">
              <a:buNone/>
              <a:defRPr sz="2000"/>
            </a:lvl6pPr>
            <a:lvl7pPr marL="2739032" indent="0">
              <a:buNone/>
              <a:defRPr sz="2000"/>
            </a:lvl7pPr>
            <a:lvl8pPr marL="3195539" indent="0">
              <a:buNone/>
              <a:defRPr sz="2000"/>
            </a:lvl8pPr>
            <a:lvl9pPr marL="3652043"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06" indent="0">
              <a:buNone/>
              <a:defRPr sz="1200"/>
            </a:lvl2pPr>
            <a:lvl3pPr marL="913010" indent="0">
              <a:buNone/>
              <a:defRPr sz="1000"/>
            </a:lvl3pPr>
            <a:lvl4pPr marL="1369517" indent="0">
              <a:buNone/>
              <a:defRPr sz="900"/>
            </a:lvl4pPr>
            <a:lvl5pPr marL="1826021" indent="0">
              <a:buNone/>
              <a:defRPr sz="900"/>
            </a:lvl5pPr>
            <a:lvl6pPr marL="2282529" indent="0">
              <a:buNone/>
              <a:defRPr sz="900"/>
            </a:lvl6pPr>
            <a:lvl7pPr marL="2739032" indent="0">
              <a:buNone/>
              <a:defRPr sz="900"/>
            </a:lvl7pPr>
            <a:lvl8pPr marL="3195539" indent="0">
              <a:buNone/>
              <a:defRPr sz="900"/>
            </a:lvl8pPr>
            <a:lvl9pPr marL="365204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1DE3A68-6962-4C58-BC4E-84B16F5B5DEB}"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EEE17794-75DF-400B-99DC-5B6BDD2F1738}" type="slidenum">
              <a:rPr lang="en-US"/>
              <a:pPr>
                <a:defRPr/>
              </a:pPr>
              <a:t>‹#›</a:t>
            </a:fld>
            <a:endParaRPr lang="en-US"/>
          </a:p>
        </p:txBody>
      </p:sp>
    </p:spTree>
    <p:extLst>
      <p:ext uri="{BB962C8B-B14F-4D97-AF65-F5344CB8AC3E}">
        <p14:creationId xmlns:p14="http://schemas.microsoft.com/office/powerpoint/2010/main" val="1708737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B3F9C6-B0E7-4CE3-82A1-E199028C237A}"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AA15220C-A0F7-4671-8610-4532ACC8FC64}" type="slidenum">
              <a:rPr lang="en-US"/>
              <a:pPr>
                <a:defRPr/>
              </a:pPr>
              <a:t>‹#›</a:t>
            </a:fld>
            <a:endParaRPr lang="en-US"/>
          </a:p>
        </p:txBody>
      </p:sp>
    </p:spTree>
    <p:extLst>
      <p:ext uri="{BB962C8B-B14F-4D97-AF65-F5344CB8AC3E}">
        <p14:creationId xmlns:p14="http://schemas.microsoft.com/office/powerpoint/2010/main" val="3437277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345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DA546C-A696-4132-BA98-97E7B6D045B7}"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C2168E31-DAF3-4D54-AB31-F0E2E7B0ECF6}" type="slidenum">
              <a:rPr lang="en-US"/>
              <a:pPr>
                <a:defRPr/>
              </a:pPr>
              <a:t>‹#›</a:t>
            </a:fld>
            <a:endParaRPr lang="en-US"/>
          </a:p>
        </p:txBody>
      </p:sp>
    </p:spTree>
    <p:extLst>
      <p:ext uri="{BB962C8B-B14F-4D97-AF65-F5344CB8AC3E}">
        <p14:creationId xmlns:p14="http://schemas.microsoft.com/office/powerpoint/2010/main" val="3654652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74320" y="2081617"/>
            <a:ext cx="8337665" cy="2542095"/>
          </a:xfrm>
          <a:noFill/>
          <a:ln w="9525">
            <a:noFill/>
            <a:miter lim="800000"/>
            <a:headEnd/>
            <a:tailEnd/>
          </a:ln>
          <a:effectLst/>
        </p:spPr>
        <p:txBody>
          <a:bodyPr lIns="91262" tIns="45632" rIns="91262" bIns="45632" numCol="6">
            <a:spAutoFit/>
          </a:bodyPr>
          <a:lstStyle>
            <a:lvl1pPr algn="l" defTabSz="913218"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3218"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3218"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3218"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3218"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4861A64-6D7C-4EBC-8CFA-446BE5BF8316}"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A7E91D2B-4BDE-47AA-96DB-8DE69B27ED8F}" type="slidenum">
              <a:rPr lang="en-US"/>
              <a:pPr>
                <a:defRPr/>
              </a:pPr>
              <a:t>‹#›</a:t>
            </a:fld>
            <a:endParaRPr lang="en-US"/>
          </a:p>
        </p:txBody>
      </p:sp>
    </p:spTree>
    <p:extLst>
      <p:ext uri="{BB962C8B-B14F-4D97-AF65-F5344CB8AC3E}">
        <p14:creationId xmlns:p14="http://schemas.microsoft.com/office/powerpoint/2010/main" val="3242138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7" name="Content Placeholder 2"/>
          <p:cNvSpPr>
            <a:spLocks noGrp="1"/>
          </p:cNvSpPr>
          <p:nvPr>
            <p:ph idx="1"/>
          </p:nvPr>
        </p:nvSpPr>
        <p:spPr>
          <a:xfrm>
            <a:off x="274320" y="2081609"/>
            <a:ext cx="8337665" cy="302574"/>
          </a:xfrm>
          <a:noFill/>
          <a:ln w="9525">
            <a:noFill/>
            <a:miter lim="800000"/>
            <a:headEnd/>
            <a:tailEnd/>
          </a:ln>
          <a:effectLst/>
        </p:spPr>
        <p:txBody>
          <a:bodyPr lIns="91262" tIns="45632" rIns="91262" bIns="45632" numCol="6">
            <a:spAutoFit/>
          </a:bodyPr>
          <a:lstStyle>
            <a:lvl1pPr algn="l" defTabSz="913218"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3218"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1648" algn="l" defTabSz="913218"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5812" algn="l" defTabSz="913218"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69973" algn="l" defTabSz="913218"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1CC4A8F7-F550-4602-BE1E-42F29F344319}"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427EC113-D4CA-4390-9DA9-A4F89BC22253}" type="slidenum">
              <a:rPr lang="en-US"/>
              <a:pPr>
                <a:defRPr/>
              </a:pPr>
              <a:t>‹#›</a:t>
            </a:fld>
            <a:endParaRPr lang="en-US"/>
          </a:p>
        </p:txBody>
      </p:sp>
    </p:spTree>
    <p:extLst>
      <p:ext uri="{BB962C8B-B14F-4D97-AF65-F5344CB8AC3E}">
        <p14:creationId xmlns:p14="http://schemas.microsoft.com/office/powerpoint/2010/main" val="2528214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Line 38"/>
          <p:cNvSpPr>
            <a:spLocks noChangeShapeType="1"/>
          </p:cNvSpPr>
          <p:nvPr userDrawn="1"/>
        </p:nvSpPr>
        <p:spPr bwMode="auto">
          <a:xfrm>
            <a:off x="300038" y="2017713"/>
            <a:ext cx="85201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1726" tIns="50863" rIns="101726" bIns="50863" anchor="ctr"/>
          <a:lstStyle/>
          <a:p>
            <a:endParaRPr lang="en-US"/>
          </a:p>
        </p:txBody>
      </p:sp>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D0793701-DF39-40D0-92CD-B0B3975492A4}" type="datetime1">
              <a:rPr lang="en-US"/>
              <a:pPr>
                <a:defRPr/>
              </a:pPr>
              <a:t>4/8/2019</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r>
              <a:rPr lang="en-US"/>
              <a:t>  </a:t>
            </a:r>
            <a:fld id="{B38ADF89-4733-4008-97D1-337137D51155}" type="slidenum">
              <a:rPr lang="en-US"/>
              <a:pPr>
                <a:defRPr/>
              </a:pPr>
              <a:t>‹#›</a:t>
            </a:fld>
            <a:endParaRPr lang="en-US"/>
          </a:p>
        </p:txBody>
      </p:sp>
    </p:spTree>
    <p:extLst>
      <p:ext uri="{BB962C8B-B14F-4D97-AF65-F5344CB8AC3E}">
        <p14:creationId xmlns:p14="http://schemas.microsoft.com/office/powerpoint/2010/main" val="1610826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614" indent="0">
              <a:buNone/>
              <a:defRPr sz="1800">
                <a:solidFill>
                  <a:schemeClr val="tx1">
                    <a:tint val="75000"/>
                  </a:schemeClr>
                </a:solidFill>
              </a:defRPr>
            </a:lvl2pPr>
            <a:lvl3pPr marL="913224" indent="0">
              <a:buNone/>
              <a:defRPr sz="1600">
                <a:solidFill>
                  <a:schemeClr val="tx1">
                    <a:tint val="75000"/>
                  </a:schemeClr>
                </a:solidFill>
              </a:defRPr>
            </a:lvl3pPr>
            <a:lvl4pPr marL="1369838" indent="0">
              <a:buNone/>
              <a:defRPr sz="1400">
                <a:solidFill>
                  <a:schemeClr val="tx1">
                    <a:tint val="75000"/>
                  </a:schemeClr>
                </a:solidFill>
              </a:defRPr>
            </a:lvl4pPr>
            <a:lvl5pPr marL="1826449" indent="0">
              <a:buNone/>
              <a:defRPr sz="1400">
                <a:solidFill>
                  <a:schemeClr val="tx1">
                    <a:tint val="75000"/>
                  </a:schemeClr>
                </a:solidFill>
              </a:defRPr>
            </a:lvl5pPr>
            <a:lvl6pPr marL="2283063" indent="0">
              <a:buNone/>
              <a:defRPr sz="1400">
                <a:solidFill>
                  <a:schemeClr val="tx1">
                    <a:tint val="75000"/>
                  </a:schemeClr>
                </a:solidFill>
              </a:defRPr>
            </a:lvl6pPr>
            <a:lvl7pPr marL="2739672" indent="0">
              <a:buNone/>
              <a:defRPr sz="1400">
                <a:solidFill>
                  <a:schemeClr val="tx1">
                    <a:tint val="75000"/>
                  </a:schemeClr>
                </a:solidFill>
              </a:defRPr>
            </a:lvl7pPr>
            <a:lvl8pPr marL="3196287" indent="0">
              <a:buNone/>
              <a:defRPr sz="1400">
                <a:solidFill>
                  <a:schemeClr val="tx1">
                    <a:tint val="75000"/>
                  </a:schemeClr>
                </a:solidFill>
              </a:defRPr>
            </a:lvl8pPr>
            <a:lvl9pPr marL="365289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0065424-5ECB-416C-B706-1DF0635C20E5}"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EBE2D4-22F0-43A4-A86C-DDA9749000C4}" type="slidenum">
              <a:rPr lang="en-US"/>
              <a:pPr>
                <a:defRPr/>
              </a:pPr>
              <a:t>‹#›</a:t>
            </a:fld>
            <a:endParaRPr lang="en-US" dirty="0"/>
          </a:p>
        </p:txBody>
      </p:sp>
    </p:spTree>
    <p:extLst>
      <p:ext uri="{BB962C8B-B14F-4D97-AF65-F5344CB8AC3E}">
        <p14:creationId xmlns:p14="http://schemas.microsoft.com/office/powerpoint/2010/main" val="3639421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307975" y="2800350"/>
            <a:ext cx="8520113"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5" name="TextBox 12"/>
          <p:cNvSpPr txBox="1">
            <a:spLocks noChangeArrowheads="1"/>
          </p:cNvSpPr>
          <p:nvPr userDrawn="1"/>
        </p:nvSpPr>
        <p:spPr bwMode="auto">
          <a:xfrm>
            <a:off x="300038" y="5865813"/>
            <a:ext cx="8520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ctr">
              <a:defRPr/>
            </a:pPr>
            <a:r>
              <a:rPr lang="en-US" altLang="en-US" sz="1500" b="1">
                <a:solidFill>
                  <a:srgbClr val="000000"/>
                </a:solidFill>
              </a:rPr>
              <a:t>THIS PRELIMINARY WORK OF GAO IS SUBJECT TO REVISION AND SHOULD NOT BE REPRODUCED OR DISTRIBUTED. SOME GRAPHICS MAY BE ENTITLED TO COPYRIGHT. </a:t>
            </a:r>
          </a:p>
        </p:txBody>
      </p:sp>
      <p:cxnSp>
        <p:nvCxnSpPr>
          <p:cNvPr id="6" name="Straight Connector 5"/>
          <p:cNvCxnSpPr/>
          <p:nvPr userDrawn="1"/>
        </p:nvCxnSpPr>
        <p:spPr>
          <a:xfrm>
            <a:off x="300038" y="5792788"/>
            <a:ext cx="8520112"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ormAutofit/>
          </a:bodyPr>
          <a:lstStyle>
            <a:lvl1pPr marL="0" indent="0" algn="ctr">
              <a:buNone/>
              <a:defRPr sz="2800" b="1">
                <a:solidFill>
                  <a:srgbClr val="000000"/>
                </a:solidFill>
              </a:defRPr>
            </a:lvl1pPr>
            <a:lvl2pPr marL="456453" indent="0" algn="ctr">
              <a:buNone/>
              <a:defRPr>
                <a:solidFill>
                  <a:schemeClr val="tx1">
                    <a:tint val="75000"/>
                  </a:schemeClr>
                </a:solidFill>
              </a:defRPr>
            </a:lvl2pPr>
            <a:lvl3pPr marL="912903" indent="0" algn="ctr">
              <a:buNone/>
              <a:defRPr>
                <a:solidFill>
                  <a:schemeClr val="tx1">
                    <a:tint val="75000"/>
                  </a:schemeClr>
                </a:solidFill>
              </a:defRPr>
            </a:lvl3pPr>
            <a:lvl4pPr marL="1369357" indent="0" algn="ctr">
              <a:buNone/>
              <a:defRPr>
                <a:solidFill>
                  <a:schemeClr val="tx1">
                    <a:tint val="75000"/>
                  </a:schemeClr>
                </a:solidFill>
              </a:defRPr>
            </a:lvl4pPr>
            <a:lvl5pPr marL="1825808" indent="0" algn="ctr">
              <a:buNone/>
              <a:defRPr>
                <a:solidFill>
                  <a:schemeClr val="tx1">
                    <a:tint val="75000"/>
                  </a:schemeClr>
                </a:solidFill>
              </a:defRPr>
            </a:lvl5pPr>
            <a:lvl6pPr marL="2282262" indent="0" algn="ctr">
              <a:buNone/>
              <a:defRPr>
                <a:solidFill>
                  <a:schemeClr val="tx1">
                    <a:tint val="75000"/>
                  </a:schemeClr>
                </a:solidFill>
              </a:defRPr>
            </a:lvl6pPr>
            <a:lvl7pPr marL="2738711" indent="0" algn="ctr">
              <a:buNone/>
              <a:defRPr>
                <a:solidFill>
                  <a:schemeClr val="tx1">
                    <a:tint val="75000"/>
                  </a:schemeClr>
                </a:solidFill>
              </a:defRPr>
            </a:lvl7pPr>
            <a:lvl8pPr marL="3195166" indent="0" algn="ctr">
              <a:buNone/>
              <a:defRPr>
                <a:solidFill>
                  <a:schemeClr val="tx1">
                    <a:tint val="75000"/>
                  </a:schemeClr>
                </a:solidFill>
              </a:defRPr>
            </a:lvl8pPr>
            <a:lvl9pPr marL="3651616"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18CBEBF5-8AC1-4503-89C3-CE78B907B0D4}" type="datetime1">
              <a:rPr lang="en-US"/>
              <a:pPr>
                <a:defRPr/>
              </a:pPr>
              <a:t>4/8/2019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  </a:t>
            </a:r>
            <a:fld id="{85C05682-B5F3-4651-AE60-D3CD29236944}" type="slidenum">
              <a:rPr lang="en-US"/>
              <a:pPr>
                <a:defRPr/>
              </a:pPr>
              <a:t>‹#›</a:t>
            </a:fld>
            <a:endParaRPr lang="en-US"/>
          </a:p>
        </p:txBody>
      </p:sp>
    </p:spTree>
    <p:extLst>
      <p:ext uri="{BB962C8B-B14F-4D97-AF65-F5344CB8AC3E}">
        <p14:creationId xmlns:p14="http://schemas.microsoft.com/office/powerpoint/2010/main" val="1642011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8"/>
          <p:cNvSpPr>
            <a:spLocks noChangeShapeType="1"/>
          </p:cNvSpPr>
          <p:nvPr userDrawn="1"/>
        </p:nvSpPr>
        <p:spPr bwMode="auto">
          <a:xfrm>
            <a:off x="301625" y="2019300"/>
            <a:ext cx="852011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91291" tIns="45646" rIns="91291" bIns="45646" anchor="ct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6692" indent="-226174"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5B20A64-2D47-41FF-A6D7-981F243EC89B}"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1D9B4D64-FFE0-4498-A2BD-86268EB8AC15}" type="slidenum">
              <a:rPr lang="en-US"/>
              <a:pPr>
                <a:defRPr/>
              </a:pPr>
              <a:t>‹#›</a:t>
            </a:fld>
            <a:endParaRPr lang="en-US"/>
          </a:p>
        </p:txBody>
      </p:sp>
    </p:spTree>
    <p:extLst>
      <p:ext uri="{BB962C8B-B14F-4D97-AF65-F5344CB8AC3E}">
        <p14:creationId xmlns:p14="http://schemas.microsoft.com/office/powerpoint/2010/main" val="3884803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453" indent="0">
              <a:buNone/>
              <a:defRPr sz="1800">
                <a:solidFill>
                  <a:schemeClr val="tx1">
                    <a:tint val="75000"/>
                  </a:schemeClr>
                </a:solidFill>
              </a:defRPr>
            </a:lvl2pPr>
            <a:lvl3pPr marL="912903" indent="0">
              <a:buNone/>
              <a:defRPr sz="1600">
                <a:solidFill>
                  <a:schemeClr val="tx1">
                    <a:tint val="75000"/>
                  </a:schemeClr>
                </a:solidFill>
              </a:defRPr>
            </a:lvl3pPr>
            <a:lvl4pPr marL="1369357" indent="0">
              <a:buNone/>
              <a:defRPr sz="1400">
                <a:solidFill>
                  <a:schemeClr val="tx1">
                    <a:tint val="75000"/>
                  </a:schemeClr>
                </a:solidFill>
              </a:defRPr>
            </a:lvl4pPr>
            <a:lvl5pPr marL="1825808" indent="0">
              <a:buNone/>
              <a:defRPr sz="1400">
                <a:solidFill>
                  <a:schemeClr val="tx1">
                    <a:tint val="75000"/>
                  </a:schemeClr>
                </a:solidFill>
              </a:defRPr>
            </a:lvl5pPr>
            <a:lvl6pPr marL="2282262" indent="0">
              <a:buNone/>
              <a:defRPr sz="1400">
                <a:solidFill>
                  <a:schemeClr val="tx1">
                    <a:tint val="75000"/>
                  </a:schemeClr>
                </a:solidFill>
              </a:defRPr>
            </a:lvl6pPr>
            <a:lvl7pPr marL="2738711" indent="0">
              <a:buNone/>
              <a:defRPr sz="1400">
                <a:solidFill>
                  <a:schemeClr val="tx1">
                    <a:tint val="75000"/>
                  </a:schemeClr>
                </a:solidFill>
              </a:defRPr>
            </a:lvl7pPr>
            <a:lvl8pPr marL="3195166" indent="0">
              <a:buNone/>
              <a:defRPr sz="1400">
                <a:solidFill>
                  <a:schemeClr val="tx1">
                    <a:tint val="75000"/>
                  </a:schemeClr>
                </a:solidFill>
              </a:defRPr>
            </a:lvl8pPr>
            <a:lvl9pPr marL="365161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18DB861-6283-4F94-9067-42E7F8E259DF}"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0B660869-028A-4334-9D8F-B7594058B5D3}" type="slidenum">
              <a:rPr lang="en-US"/>
              <a:pPr>
                <a:defRPr/>
              </a:pPr>
              <a:t>‹#›</a:t>
            </a:fld>
            <a:endParaRPr lang="en-US"/>
          </a:p>
        </p:txBody>
      </p:sp>
    </p:spTree>
    <p:extLst>
      <p:ext uri="{BB962C8B-B14F-4D97-AF65-F5344CB8AC3E}">
        <p14:creationId xmlns:p14="http://schemas.microsoft.com/office/powerpoint/2010/main" val="3806396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B10C77E-B404-48E4-9B21-BC42EA9AE6D4}"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A3D6BDA9-D9C9-4DDA-B1A5-86000E2B973D}" type="slidenum">
              <a:rPr lang="en-US"/>
              <a:pPr>
                <a:defRPr/>
              </a:pPr>
              <a:t>‹#›</a:t>
            </a:fld>
            <a:endParaRPr lang="en-US"/>
          </a:p>
        </p:txBody>
      </p:sp>
    </p:spTree>
    <p:extLst>
      <p:ext uri="{BB962C8B-B14F-4D97-AF65-F5344CB8AC3E}">
        <p14:creationId xmlns:p14="http://schemas.microsoft.com/office/powerpoint/2010/main" val="952632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453" indent="0">
              <a:buNone/>
              <a:defRPr sz="2000" b="1"/>
            </a:lvl2pPr>
            <a:lvl3pPr marL="912903" indent="0">
              <a:buNone/>
              <a:defRPr sz="1800" b="1"/>
            </a:lvl3pPr>
            <a:lvl4pPr marL="1369357" indent="0">
              <a:buNone/>
              <a:defRPr sz="1600" b="1"/>
            </a:lvl4pPr>
            <a:lvl5pPr marL="1825808" indent="0">
              <a:buNone/>
              <a:defRPr sz="1600" b="1"/>
            </a:lvl5pPr>
            <a:lvl6pPr marL="2282262" indent="0">
              <a:buNone/>
              <a:defRPr sz="1600" b="1"/>
            </a:lvl6pPr>
            <a:lvl7pPr marL="2738711" indent="0">
              <a:buNone/>
              <a:defRPr sz="1600" b="1"/>
            </a:lvl7pPr>
            <a:lvl8pPr marL="3195166" indent="0">
              <a:buNone/>
              <a:defRPr sz="1600" b="1"/>
            </a:lvl8pPr>
            <a:lvl9pPr marL="36516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9" y="2081605"/>
            <a:ext cx="4041775" cy="639762"/>
          </a:xfrm>
        </p:spPr>
        <p:txBody>
          <a:bodyPr anchor="b"/>
          <a:lstStyle>
            <a:lvl1pPr marL="0" indent="0">
              <a:buNone/>
              <a:defRPr sz="2400" b="1"/>
            </a:lvl1pPr>
            <a:lvl2pPr marL="456453" indent="0">
              <a:buNone/>
              <a:defRPr sz="2000" b="1"/>
            </a:lvl2pPr>
            <a:lvl3pPr marL="912903" indent="0">
              <a:buNone/>
              <a:defRPr sz="1800" b="1"/>
            </a:lvl3pPr>
            <a:lvl4pPr marL="1369357" indent="0">
              <a:buNone/>
              <a:defRPr sz="1600" b="1"/>
            </a:lvl4pPr>
            <a:lvl5pPr marL="1825808" indent="0">
              <a:buNone/>
              <a:defRPr sz="1600" b="1"/>
            </a:lvl5pPr>
            <a:lvl6pPr marL="2282262" indent="0">
              <a:buNone/>
              <a:defRPr sz="1600" b="1"/>
            </a:lvl6pPr>
            <a:lvl7pPr marL="2738711" indent="0">
              <a:buNone/>
              <a:defRPr sz="1600" b="1"/>
            </a:lvl7pPr>
            <a:lvl8pPr marL="3195166" indent="0">
              <a:buNone/>
              <a:defRPr sz="1600" b="1"/>
            </a:lvl8pPr>
            <a:lvl9pPr marL="36516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9"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7ED38AF-D589-4070-8CE7-50F8EDE54989}" type="datetime1">
              <a:rPr lang="en-US"/>
              <a:pPr>
                <a:defRPr/>
              </a:pPr>
              <a:t>4/8/2019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  </a:t>
            </a:r>
            <a:fld id="{21FF9221-3661-4C05-9507-B7BDDE10D67B}" type="slidenum">
              <a:rPr lang="en-US"/>
              <a:pPr>
                <a:defRPr/>
              </a:pPr>
              <a:t>‹#›</a:t>
            </a:fld>
            <a:endParaRPr lang="en-US"/>
          </a:p>
        </p:txBody>
      </p:sp>
    </p:spTree>
    <p:extLst>
      <p:ext uri="{BB962C8B-B14F-4D97-AF65-F5344CB8AC3E}">
        <p14:creationId xmlns:p14="http://schemas.microsoft.com/office/powerpoint/2010/main" val="1333417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29E560E-3488-4DA6-80A0-99082B5D3723}" type="datetime1">
              <a:rPr lang="en-US"/>
              <a:pPr>
                <a:defRPr/>
              </a:pPr>
              <a:t>4/8/2019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  </a:t>
            </a:r>
            <a:fld id="{918D0A65-7AD6-430E-BCB3-60D869759914}" type="slidenum">
              <a:rPr lang="en-US"/>
              <a:pPr>
                <a:defRPr/>
              </a:pPr>
              <a:t>‹#›</a:t>
            </a:fld>
            <a:endParaRPr lang="en-US"/>
          </a:p>
        </p:txBody>
      </p:sp>
    </p:spTree>
    <p:extLst>
      <p:ext uri="{BB962C8B-B14F-4D97-AF65-F5344CB8AC3E}">
        <p14:creationId xmlns:p14="http://schemas.microsoft.com/office/powerpoint/2010/main" val="530009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userDrawn="1"/>
        </p:nvSpPr>
        <p:spPr bwMode="auto">
          <a:xfrm>
            <a:off x="307975" y="6405563"/>
            <a:ext cx="1870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6" rIns="91291" bIns="4564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defRPr/>
            </a:pPr>
            <a:fld id="{60BE7505-FDAA-405C-9D41-E6AB2CCD6B69}" type="datetime1">
              <a:rPr lang="en-US" altLang="en-US" sz="1400" smtClean="0"/>
              <a:pPr>
                <a:defRPr/>
              </a:pPr>
              <a:t>4/8/2019</a:t>
            </a:fld>
            <a:endParaRPr lang="en-US" altLang="en-US" sz="1400"/>
          </a:p>
        </p:txBody>
      </p:sp>
      <p:sp>
        <p:nvSpPr>
          <p:cNvPr id="7" name="Slide Number Placeholder 5"/>
          <p:cNvSpPr txBox="1">
            <a:spLocks/>
          </p:cNvSpPr>
          <p:nvPr userDrawn="1"/>
        </p:nvSpPr>
        <p:spPr bwMode="auto">
          <a:xfrm>
            <a:off x="6691313" y="6405563"/>
            <a:ext cx="21336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6" rIns="91291" bIns="4564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r">
              <a:defRPr/>
            </a:pPr>
            <a:endParaRPr lang="en-US" altLang="en-US" sz="1400"/>
          </a:p>
        </p:txBody>
      </p:sp>
      <p:sp>
        <p:nvSpPr>
          <p:cNvPr id="8" name="Line 38"/>
          <p:cNvSpPr>
            <a:spLocks noChangeShapeType="1"/>
          </p:cNvSpPr>
          <p:nvPr userDrawn="1"/>
        </p:nvSpPr>
        <p:spPr bwMode="auto">
          <a:xfrm>
            <a:off x="301625" y="2019300"/>
            <a:ext cx="852011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91291" tIns="45646" rIns="91291" bIns="45646" anchor="ctr"/>
          <a:lstStyle/>
          <a:p>
            <a:endParaRPr lang="en-US"/>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1"/>
          <p:cNvSpPr>
            <a:spLocks noGrp="1"/>
          </p:cNvSpPr>
          <p:nvPr>
            <p:ph type="dt" sz="half" idx="10"/>
          </p:nvPr>
        </p:nvSpPr>
        <p:spPr/>
        <p:txBody>
          <a:bodyPr/>
          <a:lstStyle>
            <a:lvl1pPr>
              <a:defRPr/>
            </a:lvl1pPr>
          </a:lstStyle>
          <a:p>
            <a:pPr>
              <a:defRPr/>
            </a:pPr>
            <a:fld id="{898BB76F-2CAD-4579-B13C-37167F41D47C}" type="datetime1">
              <a:rPr lang="en-US"/>
              <a:pPr>
                <a:defRPr/>
              </a:pPr>
              <a:t>4/8/2019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r>
              <a:rPr lang="en-US"/>
              <a:t>  </a:t>
            </a:r>
            <a:fld id="{64A18C37-165C-4DED-AFD4-43280113D7CB}" type="slidenum">
              <a:rPr lang="en-US"/>
              <a:pPr>
                <a:defRPr/>
              </a:pPr>
              <a:t>‹#›</a:t>
            </a:fld>
            <a:endParaRPr lang="en-US"/>
          </a:p>
        </p:txBody>
      </p:sp>
    </p:spTree>
    <p:extLst>
      <p:ext uri="{BB962C8B-B14F-4D97-AF65-F5344CB8AC3E}">
        <p14:creationId xmlns:p14="http://schemas.microsoft.com/office/powerpoint/2010/main" val="3704855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453" indent="0">
              <a:buNone/>
              <a:defRPr sz="1200"/>
            </a:lvl2pPr>
            <a:lvl3pPr marL="912903" indent="0">
              <a:buNone/>
              <a:defRPr sz="1000"/>
            </a:lvl3pPr>
            <a:lvl4pPr marL="1369357" indent="0">
              <a:buNone/>
              <a:defRPr sz="900"/>
            </a:lvl4pPr>
            <a:lvl5pPr marL="1825808" indent="0">
              <a:buNone/>
              <a:defRPr sz="900"/>
            </a:lvl5pPr>
            <a:lvl6pPr marL="2282262" indent="0">
              <a:buNone/>
              <a:defRPr sz="900"/>
            </a:lvl6pPr>
            <a:lvl7pPr marL="2738711" indent="0">
              <a:buNone/>
              <a:defRPr sz="900"/>
            </a:lvl7pPr>
            <a:lvl8pPr marL="3195166" indent="0">
              <a:buNone/>
              <a:defRPr sz="900"/>
            </a:lvl8pPr>
            <a:lvl9pPr marL="3651616"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970AAC1-F31B-48F1-AFA2-8668F3EC963F}"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608B4679-209E-4DEB-AD26-21F7D19CFD3C}" type="slidenum">
              <a:rPr lang="en-US"/>
              <a:pPr>
                <a:defRPr/>
              </a:pPr>
              <a:t>‹#›</a:t>
            </a:fld>
            <a:endParaRPr lang="en-US"/>
          </a:p>
        </p:txBody>
      </p:sp>
    </p:spTree>
    <p:extLst>
      <p:ext uri="{BB962C8B-B14F-4D97-AF65-F5344CB8AC3E}">
        <p14:creationId xmlns:p14="http://schemas.microsoft.com/office/powerpoint/2010/main" val="38596408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rtlCol="0">
            <a:normAutofit/>
          </a:bodyPr>
          <a:lstStyle>
            <a:lvl1pPr marL="0" indent="0">
              <a:buNone/>
              <a:defRPr sz="3200"/>
            </a:lvl1pPr>
            <a:lvl2pPr marL="456453" indent="0">
              <a:buNone/>
              <a:defRPr sz="2800"/>
            </a:lvl2pPr>
            <a:lvl3pPr marL="912903" indent="0">
              <a:buNone/>
              <a:defRPr sz="2400"/>
            </a:lvl3pPr>
            <a:lvl4pPr marL="1369357" indent="0">
              <a:buNone/>
              <a:defRPr sz="2000"/>
            </a:lvl4pPr>
            <a:lvl5pPr marL="1825808" indent="0">
              <a:buNone/>
              <a:defRPr sz="2000"/>
            </a:lvl5pPr>
            <a:lvl6pPr marL="2282262" indent="0">
              <a:buNone/>
              <a:defRPr sz="2000"/>
            </a:lvl6pPr>
            <a:lvl7pPr marL="2738711" indent="0">
              <a:buNone/>
              <a:defRPr sz="2000"/>
            </a:lvl7pPr>
            <a:lvl8pPr marL="3195166" indent="0">
              <a:buNone/>
              <a:defRPr sz="2000"/>
            </a:lvl8pPr>
            <a:lvl9pPr marL="3651616"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53" indent="0">
              <a:buNone/>
              <a:defRPr sz="1200"/>
            </a:lvl2pPr>
            <a:lvl3pPr marL="912903" indent="0">
              <a:buNone/>
              <a:defRPr sz="1000"/>
            </a:lvl3pPr>
            <a:lvl4pPr marL="1369357" indent="0">
              <a:buNone/>
              <a:defRPr sz="900"/>
            </a:lvl4pPr>
            <a:lvl5pPr marL="1825808" indent="0">
              <a:buNone/>
              <a:defRPr sz="900"/>
            </a:lvl5pPr>
            <a:lvl6pPr marL="2282262" indent="0">
              <a:buNone/>
              <a:defRPr sz="900"/>
            </a:lvl6pPr>
            <a:lvl7pPr marL="2738711" indent="0">
              <a:buNone/>
              <a:defRPr sz="900"/>
            </a:lvl7pPr>
            <a:lvl8pPr marL="3195166" indent="0">
              <a:buNone/>
              <a:defRPr sz="900"/>
            </a:lvl8pPr>
            <a:lvl9pPr marL="3651616"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D0791E4-0DC3-4F8D-9B40-1CE5D504D87B}"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6F794BD1-29D0-4592-9478-9B858D5E5FE6}" type="slidenum">
              <a:rPr lang="en-US"/>
              <a:pPr>
                <a:defRPr/>
              </a:pPr>
              <a:t>‹#›</a:t>
            </a:fld>
            <a:endParaRPr lang="en-US"/>
          </a:p>
        </p:txBody>
      </p:sp>
    </p:spTree>
    <p:extLst>
      <p:ext uri="{BB962C8B-B14F-4D97-AF65-F5344CB8AC3E}">
        <p14:creationId xmlns:p14="http://schemas.microsoft.com/office/powerpoint/2010/main" val="17760844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277F517-7B99-42E0-A50E-C0B457C360D3}"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473D1235-B337-451D-BA04-C877B2334675}" type="slidenum">
              <a:rPr lang="en-US"/>
              <a:pPr>
                <a:defRPr/>
              </a:pPr>
              <a:t>‹#›</a:t>
            </a:fld>
            <a:endParaRPr lang="en-US"/>
          </a:p>
        </p:txBody>
      </p:sp>
    </p:spTree>
    <p:extLst>
      <p:ext uri="{BB962C8B-B14F-4D97-AF65-F5344CB8AC3E}">
        <p14:creationId xmlns:p14="http://schemas.microsoft.com/office/powerpoint/2010/main" val="418951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8BDB648-6554-4971-87E6-7C5D2DFB9A5D}"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09F115-1976-4BF1-9EAA-344814B81AC4}" type="slidenum">
              <a:rPr lang="en-US"/>
              <a:pPr>
                <a:defRPr/>
              </a:pPr>
              <a:t>‹#›</a:t>
            </a:fld>
            <a:endParaRPr lang="en-US" dirty="0"/>
          </a:p>
        </p:txBody>
      </p:sp>
    </p:spTree>
    <p:extLst>
      <p:ext uri="{BB962C8B-B14F-4D97-AF65-F5344CB8AC3E}">
        <p14:creationId xmlns:p14="http://schemas.microsoft.com/office/powerpoint/2010/main" val="30094860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345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A1B562E-D715-416D-BDC4-E734CA9C054C}"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1AFCB381-C92A-491C-BE65-0E64199191E5}" type="slidenum">
              <a:rPr lang="en-US"/>
              <a:pPr>
                <a:defRPr/>
              </a:pPr>
              <a:t>‹#›</a:t>
            </a:fld>
            <a:endParaRPr lang="en-US"/>
          </a:p>
        </p:txBody>
      </p:sp>
    </p:spTree>
    <p:extLst>
      <p:ext uri="{BB962C8B-B14F-4D97-AF65-F5344CB8AC3E}">
        <p14:creationId xmlns:p14="http://schemas.microsoft.com/office/powerpoint/2010/main" val="1547828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lstStyle>
            <a:lvl1pPr>
              <a:defRPr>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74320" y="2081618"/>
            <a:ext cx="8337665" cy="2542095"/>
          </a:xfrm>
          <a:noFill/>
          <a:ln w="9525">
            <a:noFill/>
            <a:miter lim="800000"/>
            <a:headEnd/>
            <a:tailEnd/>
          </a:ln>
          <a:effectLst/>
        </p:spPr>
        <p:txBody>
          <a:bodyPr lIns="91251" tIns="45627" rIns="91251" bIns="45627" numCol="6">
            <a:spAutoFit/>
          </a:bodyPr>
          <a:lstStyle>
            <a:lvl1pPr algn="l" defTabSz="913111" rtl="0" fontAlgn="base">
              <a:lnSpc>
                <a:spcPts val="718"/>
              </a:lnSpc>
              <a:spcAft>
                <a:spcPct val="0"/>
              </a:spcAft>
              <a:buNone/>
              <a:defRPr lang="en-US" sz="800" b="1" kern="1200" smtClean="0">
                <a:solidFill>
                  <a:srgbClr val="000000"/>
                </a:solidFill>
                <a:latin typeface="Arial" pitchFamily="34" charset="0"/>
                <a:ea typeface="+mn-ea"/>
                <a:cs typeface="Arial" pitchFamily="34" charset="0"/>
              </a:defRPr>
            </a:lvl1pPr>
            <a:lvl2pPr algn="l" defTabSz="913111"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2pPr>
            <a:lvl3pPr algn="l" defTabSz="913111"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3pPr>
            <a:lvl4pPr algn="l" defTabSz="913111"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4pPr>
            <a:lvl5pPr algn="l" defTabSz="913111" rtl="0" fontAlgn="base">
              <a:lnSpc>
                <a:spcPts val="718"/>
              </a:lnSpc>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fld id="{37E41BF0-4188-4E8A-A05E-37BFF6E3FD28}" type="datetime1">
              <a:rPr lang="en-US"/>
              <a:pPr>
                <a:defRPr/>
              </a:pPr>
              <a:t>4/8/2019</a:t>
            </a:fld>
            <a:endParaRPr lang="en-US" dirty="0"/>
          </a:p>
        </p:txBody>
      </p:sp>
      <p:sp>
        <p:nvSpPr>
          <p:cNvPr id="5" name="Rectangle 6"/>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marL="0" marR="0" indent="0" algn="r" defTabSz="912903" rtl="0" eaLnBrk="1" fontAlgn="auto" latinLnBrk="0" hangingPunct="1">
              <a:lnSpc>
                <a:spcPct val="100000"/>
              </a:lnSpc>
              <a:spcBef>
                <a:spcPts val="0"/>
              </a:spcBef>
              <a:spcAft>
                <a:spcPts val="0"/>
              </a:spcAft>
              <a:buClrTx/>
              <a:buSzTx/>
              <a:buFontTx/>
              <a:buNone/>
              <a:tabLst/>
              <a:defRPr>
                <a:latin typeface="Arial" pitchFamily="34" charset="0"/>
                <a:cs typeface="Arial" pitchFamily="34" charset="0"/>
              </a:defRPr>
            </a:lvl1pPr>
          </a:lstStyle>
          <a:p>
            <a:pPr>
              <a:defRPr/>
            </a:pPr>
            <a:r>
              <a:rPr lang="en-US"/>
              <a:t>  </a:t>
            </a:r>
            <a:fld id="{64D77A97-5D1A-4A53-BC07-6722FA91EC5A}" type="slidenum">
              <a:rPr lang="en-US"/>
              <a:pPr>
                <a:defRPr/>
              </a:pPr>
              <a:t>‹#›</a:t>
            </a:fld>
            <a:endParaRPr lang="en-US"/>
          </a:p>
        </p:txBody>
      </p:sp>
    </p:spTree>
    <p:extLst>
      <p:ext uri="{BB962C8B-B14F-4D97-AF65-F5344CB8AC3E}">
        <p14:creationId xmlns:p14="http://schemas.microsoft.com/office/powerpoint/2010/main" val="493975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49160" rIns="0" anchor="t">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7" name="Content Placeholder 2"/>
          <p:cNvSpPr>
            <a:spLocks noGrp="1"/>
          </p:cNvSpPr>
          <p:nvPr>
            <p:ph idx="1"/>
          </p:nvPr>
        </p:nvSpPr>
        <p:spPr>
          <a:xfrm>
            <a:off x="274320" y="2081610"/>
            <a:ext cx="8337665" cy="279668"/>
          </a:xfrm>
          <a:noFill/>
          <a:ln w="9525">
            <a:noFill/>
            <a:miter lim="800000"/>
            <a:headEnd/>
            <a:tailEnd/>
          </a:ln>
          <a:effectLst/>
        </p:spPr>
        <p:txBody>
          <a:bodyPr lIns="91251" tIns="45627" rIns="91251" bIns="45627" numCol="6">
            <a:spAutoFit/>
          </a:bodyPr>
          <a:lstStyle>
            <a:lvl1pPr algn="l" defTabSz="913111" rtl="0" eaLnBrk="1" fontAlgn="base" hangingPunct="1">
              <a:lnSpc>
                <a:spcPts val="718"/>
              </a:lnSpc>
              <a:spcBef>
                <a:spcPct val="25000"/>
              </a:spcBef>
              <a:spcAft>
                <a:spcPct val="0"/>
              </a:spcAft>
              <a:buNone/>
              <a:defRPr lang="en-US" sz="800" b="1" kern="1200" dirty="0" smtClean="0">
                <a:solidFill>
                  <a:srgbClr val="000000"/>
                </a:solidFill>
                <a:latin typeface="Arial" pitchFamily="34" charset="0"/>
                <a:ea typeface="+mn-ea"/>
                <a:cs typeface="Arial" pitchFamily="34" charset="0"/>
              </a:defRPr>
            </a:lvl1pPr>
            <a:lvl2pPr algn="l" defTabSz="913111"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2pPr>
            <a:lvl3pPr marL="1081521" algn="l" defTabSz="913111"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3pPr>
            <a:lvl4pPr marL="1425646" algn="l" defTabSz="913111" rtl="0" eaLnBrk="1" fontAlgn="base" hangingPunct="1">
              <a:lnSpc>
                <a:spcPts val="718"/>
              </a:lnSpc>
              <a:spcBef>
                <a:spcPts val="145"/>
              </a:spcBef>
              <a:spcAft>
                <a:spcPct val="0"/>
              </a:spcAft>
              <a:buNone/>
              <a:defRPr lang="en-US" sz="800" b="0" kern="1200" dirty="0" smtClean="0">
                <a:solidFill>
                  <a:srgbClr val="000000"/>
                </a:solidFill>
                <a:latin typeface="Arial" pitchFamily="34" charset="0"/>
                <a:ea typeface="+mn-ea"/>
                <a:cs typeface="Arial" pitchFamily="34" charset="0"/>
              </a:defRPr>
            </a:lvl4pPr>
            <a:lvl5pPr marL="1769766" algn="l" defTabSz="913111" rtl="0" eaLnBrk="1" fontAlgn="base" hangingPunct="1">
              <a:lnSpc>
                <a:spcPts val="718"/>
              </a:lnSpc>
              <a:spcBef>
                <a:spcPts val="145"/>
              </a:spcBef>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59D7C5C-D9A6-4ED5-A87F-B54DF1A247CD}"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31E36625-A563-4E60-AB4A-62C7D1A1CC54}" type="slidenum">
              <a:rPr lang="en-US"/>
              <a:pPr>
                <a:defRPr/>
              </a:pPr>
              <a:t>‹#›</a:t>
            </a:fld>
            <a:endParaRPr lang="en-US"/>
          </a:p>
        </p:txBody>
      </p:sp>
    </p:spTree>
    <p:extLst>
      <p:ext uri="{BB962C8B-B14F-4D97-AF65-F5344CB8AC3E}">
        <p14:creationId xmlns:p14="http://schemas.microsoft.com/office/powerpoint/2010/main" val="3939897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Line 38"/>
          <p:cNvSpPr>
            <a:spLocks noChangeShapeType="1"/>
          </p:cNvSpPr>
          <p:nvPr userDrawn="1"/>
        </p:nvSpPr>
        <p:spPr bwMode="auto">
          <a:xfrm>
            <a:off x="300038" y="2017713"/>
            <a:ext cx="852011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01714" tIns="50857" rIns="101714" bIns="50857" anchor="ctr"/>
          <a:lstStyle/>
          <a:p>
            <a:endParaRPr lang="en-US"/>
          </a:p>
        </p:txBody>
      </p:sp>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D8227073-0BB6-4159-8205-6B6917328CE1}" type="datetime1">
              <a:rPr lang="en-US"/>
              <a:pPr>
                <a:defRPr/>
              </a:pPr>
              <a:t>4/8/2019</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r>
              <a:rPr lang="en-US"/>
              <a:t>  </a:t>
            </a:r>
            <a:fld id="{223D7000-816F-4001-BF53-91682BDD5057}" type="slidenum">
              <a:rPr lang="en-US"/>
              <a:pPr>
                <a:defRPr/>
              </a:pPr>
              <a:t>‹#›</a:t>
            </a:fld>
            <a:endParaRPr lang="en-US"/>
          </a:p>
        </p:txBody>
      </p:sp>
    </p:spTree>
    <p:extLst>
      <p:ext uri="{BB962C8B-B14F-4D97-AF65-F5344CB8AC3E}">
        <p14:creationId xmlns:p14="http://schemas.microsoft.com/office/powerpoint/2010/main" val="1643747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307975" y="2800350"/>
            <a:ext cx="8520113"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ormAutofit/>
          </a:bodyPr>
          <a:lstStyle>
            <a:lvl1pPr marL="0" indent="0" algn="ctr">
              <a:buNone/>
              <a:defRPr sz="2800" b="1">
                <a:solidFill>
                  <a:srgbClr val="000000"/>
                </a:solidFill>
              </a:defRPr>
            </a:lvl1pPr>
            <a:lvl2pPr marL="456400" indent="0" algn="ctr">
              <a:buNone/>
              <a:defRPr>
                <a:solidFill>
                  <a:schemeClr val="tx1">
                    <a:tint val="75000"/>
                  </a:schemeClr>
                </a:solidFill>
              </a:defRPr>
            </a:lvl2pPr>
            <a:lvl3pPr marL="912797" indent="0" algn="ctr">
              <a:buNone/>
              <a:defRPr>
                <a:solidFill>
                  <a:schemeClr val="tx1">
                    <a:tint val="75000"/>
                  </a:schemeClr>
                </a:solidFill>
              </a:defRPr>
            </a:lvl3pPr>
            <a:lvl4pPr marL="1369197" indent="0" algn="ctr">
              <a:buNone/>
              <a:defRPr>
                <a:solidFill>
                  <a:schemeClr val="tx1">
                    <a:tint val="75000"/>
                  </a:schemeClr>
                </a:solidFill>
              </a:defRPr>
            </a:lvl4pPr>
            <a:lvl5pPr marL="1825594" indent="0" algn="ctr">
              <a:buNone/>
              <a:defRPr>
                <a:solidFill>
                  <a:schemeClr val="tx1">
                    <a:tint val="75000"/>
                  </a:schemeClr>
                </a:solidFill>
              </a:defRPr>
            </a:lvl5pPr>
            <a:lvl6pPr marL="2281995" indent="0" algn="ctr">
              <a:buNone/>
              <a:defRPr>
                <a:solidFill>
                  <a:schemeClr val="tx1">
                    <a:tint val="75000"/>
                  </a:schemeClr>
                </a:solidFill>
              </a:defRPr>
            </a:lvl6pPr>
            <a:lvl7pPr marL="2738391" indent="0" algn="ctr">
              <a:buNone/>
              <a:defRPr>
                <a:solidFill>
                  <a:schemeClr val="tx1">
                    <a:tint val="75000"/>
                  </a:schemeClr>
                </a:solidFill>
              </a:defRPr>
            </a:lvl7pPr>
            <a:lvl8pPr marL="3194792" indent="0" algn="ctr">
              <a:buNone/>
              <a:defRPr>
                <a:solidFill>
                  <a:schemeClr val="tx1">
                    <a:tint val="75000"/>
                  </a:schemeClr>
                </a:solidFill>
              </a:defRPr>
            </a:lvl8pPr>
            <a:lvl9pPr marL="3651189"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42BD9E1E-1793-45A4-A145-F62D2FC0A578}"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C5789851-66EB-46B6-B665-1E3A06C4B6C6}" type="slidenum">
              <a:rPr lang="en-US"/>
              <a:pPr>
                <a:defRPr/>
              </a:pPr>
              <a:t>‹#›</a:t>
            </a:fld>
            <a:endParaRPr lang="en-US"/>
          </a:p>
        </p:txBody>
      </p:sp>
    </p:spTree>
    <p:extLst>
      <p:ext uri="{BB962C8B-B14F-4D97-AF65-F5344CB8AC3E}">
        <p14:creationId xmlns:p14="http://schemas.microsoft.com/office/powerpoint/2010/main" val="39508602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8"/>
          <p:cNvSpPr>
            <a:spLocks noChangeShapeType="1"/>
          </p:cNvSpPr>
          <p:nvPr userDrawn="1"/>
        </p:nvSpPr>
        <p:spPr bwMode="auto">
          <a:xfrm>
            <a:off x="301625" y="2019300"/>
            <a:ext cx="852011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91280" tIns="45641" rIns="91280" bIns="45641" anchor="ct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6485" indent="-226147"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1E6A504-8B94-4235-99AD-AE36BB02D46E}"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CF40EB11-2F76-430D-ABDE-90936D6EB80F}" type="slidenum">
              <a:rPr lang="en-US"/>
              <a:pPr>
                <a:defRPr/>
              </a:pPr>
              <a:t>‹#›</a:t>
            </a:fld>
            <a:endParaRPr lang="en-US"/>
          </a:p>
        </p:txBody>
      </p:sp>
    </p:spTree>
    <p:extLst>
      <p:ext uri="{BB962C8B-B14F-4D97-AF65-F5344CB8AC3E}">
        <p14:creationId xmlns:p14="http://schemas.microsoft.com/office/powerpoint/2010/main" val="2207152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400" indent="0">
              <a:buNone/>
              <a:defRPr sz="1800">
                <a:solidFill>
                  <a:schemeClr val="tx1">
                    <a:tint val="75000"/>
                  </a:schemeClr>
                </a:solidFill>
              </a:defRPr>
            </a:lvl2pPr>
            <a:lvl3pPr marL="912797" indent="0">
              <a:buNone/>
              <a:defRPr sz="1600">
                <a:solidFill>
                  <a:schemeClr val="tx1">
                    <a:tint val="75000"/>
                  </a:schemeClr>
                </a:solidFill>
              </a:defRPr>
            </a:lvl3pPr>
            <a:lvl4pPr marL="1369197" indent="0">
              <a:buNone/>
              <a:defRPr sz="1400">
                <a:solidFill>
                  <a:schemeClr val="tx1">
                    <a:tint val="75000"/>
                  </a:schemeClr>
                </a:solidFill>
              </a:defRPr>
            </a:lvl4pPr>
            <a:lvl5pPr marL="1825594" indent="0">
              <a:buNone/>
              <a:defRPr sz="1400">
                <a:solidFill>
                  <a:schemeClr val="tx1">
                    <a:tint val="75000"/>
                  </a:schemeClr>
                </a:solidFill>
              </a:defRPr>
            </a:lvl5pPr>
            <a:lvl6pPr marL="2281995" indent="0">
              <a:buNone/>
              <a:defRPr sz="1400">
                <a:solidFill>
                  <a:schemeClr val="tx1">
                    <a:tint val="75000"/>
                  </a:schemeClr>
                </a:solidFill>
              </a:defRPr>
            </a:lvl6pPr>
            <a:lvl7pPr marL="2738391" indent="0">
              <a:buNone/>
              <a:defRPr sz="1400">
                <a:solidFill>
                  <a:schemeClr val="tx1">
                    <a:tint val="75000"/>
                  </a:schemeClr>
                </a:solidFill>
              </a:defRPr>
            </a:lvl7pPr>
            <a:lvl8pPr marL="3194792" indent="0">
              <a:buNone/>
              <a:defRPr sz="1400">
                <a:solidFill>
                  <a:schemeClr val="tx1">
                    <a:tint val="75000"/>
                  </a:schemeClr>
                </a:solidFill>
              </a:defRPr>
            </a:lvl8pPr>
            <a:lvl9pPr marL="365118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0B087B6-33C7-4D83-90ED-A6D09D57A213}"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B9133630-4F0B-4740-8CDB-38F69FBA19FF}" type="slidenum">
              <a:rPr lang="en-US"/>
              <a:pPr>
                <a:defRPr/>
              </a:pPr>
              <a:t>‹#›</a:t>
            </a:fld>
            <a:endParaRPr lang="en-US"/>
          </a:p>
        </p:txBody>
      </p:sp>
    </p:spTree>
    <p:extLst>
      <p:ext uri="{BB962C8B-B14F-4D97-AF65-F5344CB8AC3E}">
        <p14:creationId xmlns:p14="http://schemas.microsoft.com/office/powerpoint/2010/main" val="3197826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214EDDD-AE3B-422C-B086-B3B4620517C5}"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8776A1EB-DA89-4FC1-9F43-458F9B7606FA}" type="slidenum">
              <a:rPr lang="en-US"/>
              <a:pPr>
                <a:defRPr/>
              </a:pPr>
              <a:t>‹#›</a:t>
            </a:fld>
            <a:endParaRPr lang="en-US"/>
          </a:p>
        </p:txBody>
      </p:sp>
    </p:spTree>
    <p:extLst>
      <p:ext uri="{BB962C8B-B14F-4D97-AF65-F5344CB8AC3E}">
        <p14:creationId xmlns:p14="http://schemas.microsoft.com/office/powerpoint/2010/main" val="23589945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400" indent="0">
              <a:buNone/>
              <a:defRPr sz="2000" b="1"/>
            </a:lvl2pPr>
            <a:lvl3pPr marL="912797" indent="0">
              <a:buNone/>
              <a:defRPr sz="1800" b="1"/>
            </a:lvl3pPr>
            <a:lvl4pPr marL="1369197" indent="0">
              <a:buNone/>
              <a:defRPr sz="1600" b="1"/>
            </a:lvl4pPr>
            <a:lvl5pPr marL="1825594" indent="0">
              <a:buNone/>
              <a:defRPr sz="1600" b="1"/>
            </a:lvl5pPr>
            <a:lvl6pPr marL="2281995" indent="0">
              <a:buNone/>
              <a:defRPr sz="1600" b="1"/>
            </a:lvl6pPr>
            <a:lvl7pPr marL="2738391" indent="0">
              <a:buNone/>
              <a:defRPr sz="1600" b="1"/>
            </a:lvl7pPr>
            <a:lvl8pPr marL="3194792" indent="0">
              <a:buNone/>
              <a:defRPr sz="1600" b="1"/>
            </a:lvl8pPr>
            <a:lvl9pPr marL="365118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40" y="2081605"/>
            <a:ext cx="4041775" cy="639762"/>
          </a:xfrm>
        </p:spPr>
        <p:txBody>
          <a:bodyPr anchor="b"/>
          <a:lstStyle>
            <a:lvl1pPr marL="0" indent="0">
              <a:buNone/>
              <a:defRPr sz="2400" b="1"/>
            </a:lvl1pPr>
            <a:lvl2pPr marL="456400" indent="0">
              <a:buNone/>
              <a:defRPr sz="2000" b="1"/>
            </a:lvl2pPr>
            <a:lvl3pPr marL="912797" indent="0">
              <a:buNone/>
              <a:defRPr sz="1800" b="1"/>
            </a:lvl3pPr>
            <a:lvl4pPr marL="1369197" indent="0">
              <a:buNone/>
              <a:defRPr sz="1600" b="1"/>
            </a:lvl4pPr>
            <a:lvl5pPr marL="1825594" indent="0">
              <a:buNone/>
              <a:defRPr sz="1600" b="1"/>
            </a:lvl5pPr>
            <a:lvl6pPr marL="2281995" indent="0">
              <a:buNone/>
              <a:defRPr sz="1600" b="1"/>
            </a:lvl6pPr>
            <a:lvl7pPr marL="2738391" indent="0">
              <a:buNone/>
              <a:defRPr sz="1600" b="1"/>
            </a:lvl7pPr>
            <a:lvl8pPr marL="3194792" indent="0">
              <a:buNone/>
              <a:defRPr sz="1600" b="1"/>
            </a:lvl8pPr>
            <a:lvl9pPr marL="365118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0"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26EA49E-7327-40AF-B333-2072A60D4CB6}" type="datetime1">
              <a:rPr lang="en-US"/>
              <a:pPr>
                <a:defRPr/>
              </a:pPr>
              <a:t>4/8/2019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  </a:t>
            </a:r>
            <a:fld id="{8B52DA26-6EF7-4998-933D-EA500FFCBA66}" type="slidenum">
              <a:rPr lang="en-US"/>
              <a:pPr>
                <a:defRPr/>
              </a:pPr>
              <a:t>‹#›</a:t>
            </a:fld>
            <a:endParaRPr lang="en-US"/>
          </a:p>
        </p:txBody>
      </p:sp>
    </p:spTree>
    <p:extLst>
      <p:ext uri="{BB962C8B-B14F-4D97-AF65-F5344CB8AC3E}">
        <p14:creationId xmlns:p14="http://schemas.microsoft.com/office/powerpoint/2010/main" val="33411776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CA5E5D8-01E1-4C71-A4ED-BF7F09F4D34B}" type="datetime1">
              <a:rPr lang="en-US"/>
              <a:pPr>
                <a:defRPr/>
              </a:pPr>
              <a:t>4/8/2019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  </a:t>
            </a:r>
            <a:fld id="{862EAF4F-FE72-4655-B83A-6B8A39D08DA4}" type="slidenum">
              <a:rPr lang="en-US"/>
              <a:pPr>
                <a:defRPr/>
              </a:pPr>
              <a:t>‹#›</a:t>
            </a:fld>
            <a:endParaRPr lang="en-US"/>
          </a:p>
        </p:txBody>
      </p:sp>
    </p:spTree>
    <p:extLst>
      <p:ext uri="{BB962C8B-B14F-4D97-AF65-F5344CB8AC3E}">
        <p14:creationId xmlns:p14="http://schemas.microsoft.com/office/powerpoint/2010/main" val="251514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614" indent="0">
              <a:buNone/>
              <a:defRPr sz="2000" b="1"/>
            </a:lvl2pPr>
            <a:lvl3pPr marL="913224" indent="0">
              <a:buNone/>
              <a:defRPr sz="1800" b="1"/>
            </a:lvl3pPr>
            <a:lvl4pPr marL="1369838" indent="0">
              <a:buNone/>
              <a:defRPr sz="1600" b="1"/>
            </a:lvl4pPr>
            <a:lvl5pPr marL="1826449" indent="0">
              <a:buNone/>
              <a:defRPr sz="1600" b="1"/>
            </a:lvl5pPr>
            <a:lvl6pPr marL="2283063" indent="0">
              <a:buNone/>
              <a:defRPr sz="1600" b="1"/>
            </a:lvl6pPr>
            <a:lvl7pPr marL="2739672" indent="0">
              <a:buNone/>
              <a:defRPr sz="1600" b="1"/>
            </a:lvl7pPr>
            <a:lvl8pPr marL="3196287" indent="0">
              <a:buNone/>
              <a:defRPr sz="1600" b="1"/>
            </a:lvl8pPr>
            <a:lvl9pPr marL="36528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6" y="2081605"/>
            <a:ext cx="4041775" cy="639762"/>
          </a:xfrm>
        </p:spPr>
        <p:txBody>
          <a:bodyPr anchor="b"/>
          <a:lstStyle>
            <a:lvl1pPr marL="0" indent="0">
              <a:buNone/>
              <a:defRPr sz="2400" b="1"/>
            </a:lvl1pPr>
            <a:lvl2pPr marL="456614" indent="0">
              <a:buNone/>
              <a:defRPr sz="2000" b="1"/>
            </a:lvl2pPr>
            <a:lvl3pPr marL="913224" indent="0">
              <a:buNone/>
              <a:defRPr sz="1800" b="1"/>
            </a:lvl3pPr>
            <a:lvl4pPr marL="1369838" indent="0">
              <a:buNone/>
              <a:defRPr sz="1600" b="1"/>
            </a:lvl4pPr>
            <a:lvl5pPr marL="1826449" indent="0">
              <a:buNone/>
              <a:defRPr sz="1600" b="1"/>
            </a:lvl5pPr>
            <a:lvl6pPr marL="2283063" indent="0">
              <a:buNone/>
              <a:defRPr sz="1600" b="1"/>
            </a:lvl6pPr>
            <a:lvl7pPr marL="2739672" indent="0">
              <a:buNone/>
              <a:defRPr sz="1600" b="1"/>
            </a:lvl7pPr>
            <a:lvl8pPr marL="3196287" indent="0">
              <a:buNone/>
              <a:defRPr sz="1600" b="1"/>
            </a:lvl8pPr>
            <a:lvl9pPr marL="36528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6"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9168C43-AE92-402D-96A8-FAADCAA8614A}" type="datetime1">
              <a:rPr lang="en-US"/>
              <a:pPr>
                <a:defRPr/>
              </a:pPr>
              <a:t>4/8/2019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EA9AD53-14FD-4BAD-9172-EC67A152D42D}" type="slidenum">
              <a:rPr lang="en-US"/>
              <a:pPr>
                <a:defRPr/>
              </a:pPr>
              <a:t>‹#›</a:t>
            </a:fld>
            <a:endParaRPr lang="en-US" dirty="0"/>
          </a:p>
        </p:txBody>
      </p:sp>
    </p:spTree>
    <p:extLst>
      <p:ext uri="{BB962C8B-B14F-4D97-AF65-F5344CB8AC3E}">
        <p14:creationId xmlns:p14="http://schemas.microsoft.com/office/powerpoint/2010/main" val="33009980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userDrawn="1"/>
        </p:nvSpPr>
        <p:spPr bwMode="auto">
          <a:xfrm>
            <a:off x="307975" y="6405563"/>
            <a:ext cx="1870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1" rIns="91280" bIns="45641" anchor="ctr"/>
          <a:lstStyle>
            <a:lvl1pPr defTabSz="911225">
              <a:defRPr>
                <a:solidFill>
                  <a:schemeClr val="tx1"/>
                </a:solidFill>
                <a:latin typeface="Arial" charset="0"/>
              </a:defRPr>
            </a:lvl1pPr>
            <a:lvl2pPr marL="742950" indent="-285750" defTabSz="911225">
              <a:defRPr>
                <a:solidFill>
                  <a:schemeClr val="tx1"/>
                </a:solidFill>
                <a:latin typeface="Arial" charset="0"/>
              </a:defRPr>
            </a:lvl2pPr>
            <a:lvl3pPr marL="1143000" indent="-228600" defTabSz="911225">
              <a:defRPr>
                <a:solidFill>
                  <a:schemeClr val="tx1"/>
                </a:solidFill>
                <a:latin typeface="Arial" charset="0"/>
              </a:defRPr>
            </a:lvl3pPr>
            <a:lvl4pPr marL="1600200" indent="-228600" defTabSz="911225">
              <a:defRPr>
                <a:solidFill>
                  <a:schemeClr val="tx1"/>
                </a:solidFill>
                <a:latin typeface="Arial" charset="0"/>
              </a:defRPr>
            </a:lvl4pPr>
            <a:lvl5pPr marL="2057400" indent="-228600" defTabSz="911225">
              <a:defRPr>
                <a:solidFill>
                  <a:schemeClr val="tx1"/>
                </a:solidFill>
                <a:latin typeface="Arial" charset="0"/>
              </a:defRPr>
            </a:lvl5pPr>
            <a:lvl6pPr marL="2514600" indent="-228600" defTabSz="911225" fontAlgn="base">
              <a:spcBef>
                <a:spcPct val="0"/>
              </a:spcBef>
              <a:spcAft>
                <a:spcPct val="0"/>
              </a:spcAft>
              <a:defRPr>
                <a:solidFill>
                  <a:schemeClr val="tx1"/>
                </a:solidFill>
                <a:latin typeface="Arial" charset="0"/>
              </a:defRPr>
            </a:lvl6pPr>
            <a:lvl7pPr marL="2971800" indent="-228600" defTabSz="911225" fontAlgn="base">
              <a:spcBef>
                <a:spcPct val="0"/>
              </a:spcBef>
              <a:spcAft>
                <a:spcPct val="0"/>
              </a:spcAft>
              <a:defRPr>
                <a:solidFill>
                  <a:schemeClr val="tx1"/>
                </a:solidFill>
                <a:latin typeface="Arial" charset="0"/>
              </a:defRPr>
            </a:lvl7pPr>
            <a:lvl8pPr marL="3429000" indent="-228600" defTabSz="911225" fontAlgn="base">
              <a:spcBef>
                <a:spcPct val="0"/>
              </a:spcBef>
              <a:spcAft>
                <a:spcPct val="0"/>
              </a:spcAft>
              <a:defRPr>
                <a:solidFill>
                  <a:schemeClr val="tx1"/>
                </a:solidFill>
                <a:latin typeface="Arial" charset="0"/>
              </a:defRPr>
            </a:lvl8pPr>
            <a:lvl9pPr marL="3886200" indent="-228600" defTabSz="911225" fontAlgn="base">
              <a:spcBef>
                <a:spcPct val="0"/>
              </a:spcBef>
              <a:spcAft>
                <a:spcPct val="0"/>
              </a:spcAft>
              <a:defRPr>
                <a:solidFill>
                  <a:schemeClr val="tx1"/>
                </a:solidFill>
                <a:latin typeface="Arial" charset="0"/>
              </a:defRPr>
            </a:lvl9pPr>
          </a:lstStyle>
          <a:p>
            <a:pPr>
              <a:defRPr/>
            </a:pPr>
            <a:fld id="{AA61E341-A176-434B-AC1E-3E19C64F0E27}" type="datetime1">
              <a:rPr lang="en-US" altLang="en-US" sz="1400" smtClean="0"/>
              <a:pPr>
                <a:defRPr/>
              </a:pPr>
              <a:t>4/8/2019</a:t>
            </a:fld>
            <a:endParaRPr lang="en-US" altLang="en-US" sz="1400"/>
          </a:p>
        </p:txBody>
      </p:sp>
      <p:sp>
        <p:nvSpPr>
          <p:cNvPr id="7" name="Slide Number Placeholder 5"/>
          <p:cNvSpPr txBox="1">
            <a:spLocks/>
          </p:cNvSpPr>
          <p:nvPr userDrawn="1"/>
        </p:nvSpPr>
        <p:spPr bwMode="auto">
          <a:xfrm>
            <a:off x="6691313" y="6405563"/>
            <a:ext cx="21336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1" rIns="91280" bIns="45641" anchor="ctr"/>
          <a:lstStyle>
            <a:lvl1pPr defTabSz="911225">
              <a:defRPr>
                <a:solidFill>
                  <a:schemeClr val="tx1"/>
                </a:solidFill>
                <a:latin typeface="Arial" charset="0"/>
              </a:defRPr>
            </a:lvl1pPr>
            <a:lvl2pPr marL="742950" indent="-285750" defTabSz="911225">
              <a:defRPr>
                <a:solidFill>
                  <a:schemeClr val="tx1"/>
                </a:solidFill>
                <a:latin typeface="Arial" charset="0"/>
              </a:defRPr>
            </a:lvl2pPr>
            <a:lvl3pPr marL="1143000" indent="-228600" defTabSz="911225">
              <a:defRPr>
                <a:solidFill>
                  <a:schemeClr val="tx1"/>
                </a:solidFill>
                <a:latin typeface="Arial" charset="0"/>
              </a:defRPr>
            </a:lvl3pPr>
            <a:lvl4pPr marL="1600200" indent="-228600" defTabSz="911225">
              <a:defRPr>
                <a:solidFill>
                  <a:schemeClr val="tx1"/>
                </a:solidFill>
                <a:latin typeface="Arial" charset="0"/>
              </a:defRPr>
            </a:lvl4pPr>
            <a:lvl5pPr marL="2057400" indent="-228600" defTabSz="911225">
              <a:defRPr>
                <a:solidFill>
                  <a:schemeClr val="tx1"/>
                </a:solidFill>
                <a:latin typeface="Arial" charset="0"/>
              </a:defRPr>
            </a:lvl5pPr>
            <a:lvl6pPr marL="2514600" indent="-228600" defTabSz="911225" fontAlgn="base">
              <a:spcBef>
                <a:spcPct val="0"/>
              </a:spcBef>
              <a:spcAft>
                <a:spcPct val="0"/>
              </a:spcAft>
              <a:defRPr>
                <a:solidFill>
                  <a:schemeClr val="tx1"/>
                </a:solidFill>
                <a:latin typeface="Arial" charset="0"/>
              </a:defRPr>
            </a:lvl6pPr>
            <a:lvl7pPr marL="2971800" indent="-228600" defTabSz="911225" fontAlgn="base">
              <a:spcBef>
                <a:spcPct val="0"/>
              </a:spcBef>
              <a:spcAft>
                <a:spcPct val="0"/>
              </a:spcAft>
              <a:defRPr>
                <a:solidFill>
                  <a:schemeClr val="tx1"/>
                </a:solidFill>
                <a:latin typeface="Arial" charset="0"/>
              </a:defRPr>
            </a:lvl7pPr>
            <a:lvl8pPr marL="3429000" indent="-228600" defTabSz="911225" fontAlgn="base">
              <a:spcBef>
                <a:spcPct val="0"/>
              </a:spcBef>
              <a:spcAft>
                <a:spcPct val="0"/>
              </a:spcAft>
              <a:defRPr>
                <a:solidFill>
                  <a:schemeClr val="tx1"/>
                </a:solidFill>
                <a:latin typeface="Arial" charset="0"/>
              </a:defRPr>
            </a:lvl8pPr>
            <a:lvl9pPr marL="3886200" indent="-228600" defTabSz="911225" fontAlgn="base">
              <a:spcBef>
                <a:spcPct val="0"/>
              </a:spcBef>
              <a:spcAft>
                <a:spcPct val="0"/>
              </a:spcAft>
              <a:defRPr>
                <a:solidFill>
                  <a:schemeClr val="tx1"/>
                </a:solidFill>
                <a:latin typeface="Arial" charset="0"/>
              </a:defRPr>
            </a:lvl9pPr>
          </a:lstStyle>
          <a:p>
            <a:pPr algn="r">
              <a:defRPr/>
            </a:pPr>
            <a:endParaRPr lang="en-US" altLang="en-US" sz="1400"/>
          </a:p>
        </p:txBody>
      </p:sp>
      <p:sp>
        <p:nvSpPr>
          <p:cNvPr id="8" name="Line 38"/>
          <p:cNvSpPr>
            <a:spLocks noChangeShapeType="1"/>
          </p:cNvSpPr>
          <p:nvPr userDrawn="1"/>
        </p:nvSpPr>
        <p:spPr bwMode="auto">
          <a:xfrm>
            <a:off x="301625" y="2019300"/>
            <a:ext cx="852011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91280" tIns="45641" rIns="91280" bIns="45641" anchor="ctr"/>
          <a:lstStyle/>
          <a:p>
            <a:endParaRPr lang="en-US"/>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1"/>
          <p:cNvSpPr>
            <a:spLocks noGrp="1"/>
          </p:cNvSpPr>
          <p:nvPr>
            <p:ph type="dt" sz="half" idx="10"/>
          </p:nvPr>
        </p:nvSpPr>
        <p:spPr/>
        <p:txBody>
          <a:bodyPr/>
          <a:lstStyle>
            <a:lvl1pPr>
              <a:defRPr/>
            </a:lvl1pPr>
          </a:lstStyle>
          <a:p>
            <a:pPr>
              <a:defRPr/>
            </a:pPr>
            <a:fld id="{573C4F40-F280-4E08-89CB-2E74A06DDCE5}" type="datetime1">
              <a:rPr lang="en-US"/>
              <a:pPr>
                <a:defRPr/>
              </a:pPr>
              <a:t>4/8/2019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r>
              <a:rPr lang="en-US"/>
              <a:t>  </a:t>
            </a:r>
            <a:fld id="{30676539-96B7-4169-B3F8-35AFB4D2C8CC}" type="slidenum">
              <a:rPr lang="en-US"/>
              <a:pPr>
                <a:defRPr/>
              </a:pPr>
              <a:t>‹#›</a:t>
            </a:fld>
            <a:endParaRPr lang="en-US"/>
          </a:p>
        </p:txBody>
      </p:sp>
    </p:spTree>
    <p:extLst>
      <p:ext uri="{BB962C8B-B14F-4D97-AF65-F5344CB8AC3E}">
        <p14:creationId xmlns:p14="http://schemas.microsoft.com/office/powerpoint/2010/main" val="13319669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400" indent="0">
              <a:buNone/>
              <a:defRPr sz="1200"/>
            </a:lvl2pPr>
            <a:lvl3pPr marL="912797" indent="0">
              <a:buNone/>
              <a:defRPr sz="1000"/>
            </a:lvl3pPr>
            <a:lvl4pPr marL="1369197" indent="0">
              <a:buNone/>
              <a:defRPr sz="900"/>
            </a:lvl4pPr>
            <a:lvl5pPr marL="1825594" indent="0">
              <a:buNone/>
              <a:defRPr sz="900"/>
            </a:lvl5pPr>
            <a:lvl6pPr marL="2281995" indent="0">
              <a:buNone/>
              <a:defRPr sz="900"/>
            </a:lvl6pPr>
            <a:lvl7pPr marL="2738391" indent="0">
              <a:buNone/>
              <a:defRPr sz="900"/>
            </a:lvl7pPr>
            <a:lvl8pPr marL="3194792" indent="0">
              <a:buNone/>
              <a:defRPr sz="900"/>
            </a:lvl8pPr>
            <a:lvl9pPr marL="365118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23D4D7F-92B5-4A44-A355-6799790126B0}"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CB6C415F-8617-4F4B-B8E8-97C41A713ABC}" type="slidenum">
              <a:rPr lang="en-US"/>
              <a:pPr>
                <a:defRPr/>
              </a:pPr>
              <a:t>‹#›</a:t>
            </a:fld>
            <a:endParaRPr lang="en-US"/>
          </a:p>
        </p:txBody>
      </p:sp>
    </p:spTree>
    <p:extLst>
      <p:ext uri="{BB962C8B-B14F-4D97-AF65-F5344CB8AC3E}">
        <p14:creationId xmlns:p14="http://schemas.microsoft.com/office/powerpoint/2010/main" val="3328681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rtlCol="0">
            <a:normAutofit/>
          </a:bodyPr>
          <a:lstStyle>
            <a:lvl1pPr marL="0" indent="0">
              <a:buNone/>
              <a:defRPr sz="3200"/>
            </a:lvl1pPr>
            <a:lvl2pPr marL="456400" indent="0">
              <a:buNone/>
              <a:defRPr sz="2800"/>
            </a:lvl2pPr>
            <a:lvl3pPr marL="912797" indent="0">
              <a:buNone/>
              <a:defRPr sz="2400"/>
            </a:lvl3pPr>
            <a:lvl4pPr marL="1369197" indent="0">
              <a:buNone/>
              <a:defRPr sz="2000"/>
            </a:lvl4pPr>
            <a:lvl5pPr marL="1825594" indent="0">
              <a:buNone/>
              <a:defRPr sz="2000"/>
            </a:lvl5pPr>
            <a:lvl6pPr marL="2281995" indent="0">
              <a:buNone/>
              <a:defRPr sz="2000"/>
            </a:lvl6pPr>
            <a:lvl7pPr marL="2738391" indent="0">
              <a:buNone/>
              <a:defRPr sz="2000"/>
            </a:lvl7pPr>
            <a:lvl8pPr marL="3194792" indent="0">
              <a:buNone/>
              <a:defRPr sz="2000"/>
            </a:lvl8pPr>
            <a:lvl9pPr marL="3651189"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00" indent="0">
              <a:buNone/>
              <a:defRPr sz="1200"/>
            </a:lvl2pPr>
            <a:lvl3pPr marL="912797" indent="0">
              <a:buNone/>
              <a:defRPr sz="1000"/>
            </a:lvl3pPr>
            <a:lvl4pPr marL="1369197" indent="0">
              <a:buNone/>
              <a:defRPr sz="900"/>
            </a:lvl4pPr>
            <a:lvl5pPr marL="1825594" indent="0">
              <a:buNone/>
              <a:defRPr sz="900"/>
            </a:lvl5pPr>
            <a:lvl6pPr marL="2281995" indent="0">
              <a:buNone/>
              <a:defRPr sz="900"/>
            </a:lvl6pPr>
            <a:lvl7pPr marL="2738391" indent="0">
              <a:buNone/>
              <a:defRPr sz="900"/>
            </a:lvl7pPr>
            <a:lvl8pPr marL="3194792" indent="0">
              <a:buNone/>
              <a:defRPr sz="900"/>
            </a:lvl8pPr>
            <a:lvl9pPr marL="365118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F98652A-CD24-4C5A-85FA-3B304A70CABD}"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49FDF88F-F048-4DD6-A539-127B0625B80F}" type="slidenum">
              <a:rPr lang="en-US"/>
              <a:pPr>
                <a:defRPr/>
              </a:pPr>
              <a:t>‹#›</a:t>
            </a:fld>
            <a:endParaRPr lang="en-US"/>
          </a:p>
        </p:txBody>
      </p:sp>
    </p:spTree>
    <p:extLst>
      <p:ext uri="{BB962C8B-B14F-4D97-AF65-F5344CB8AC3E}">
        <p14:creationId xmlns:p14="http://schemas.microsoft.com/office/powerpoint/2010/main" val="3990416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4668294-86A1-40A1-B79E-57845B0F07E8}"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E7B35FDC-8F2C-4705-AEC6-DA0DF13983C8}" type="slidenum">
              <a:rPr lang="en-US"/>
              <a:pPr>
                <a:defRPr/>
              </a:pPr>
              <a:t>‹#›</a:t>
            </a:fld>
            <a:endParaRPr lang="en-US"/>
          </a:p>
        </p:txBody>
      </p:sp>
    </p:spTree>
    <p:extLst>
      <p:ext uri="{BB962C8B-B14F-4D97-AF65-F5344CB8AC3E}">
        <p14:creationId xmlns:p14="http://schemas.microsoft.com/office/powerpoint/2010/main" val="40063893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5B18CE7-E19B-4D5D-BA1F-2FB1EA6E99F8}"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A3B683FC-0AC6-4308-A42E-46DBA058F31B}" type="slidenum">
              <a:rPr lang="en-US"/>
              <a:pPr>
                <a:defRPr/>
              </a:pPr>
              <a:t>‹#›</a:t>
            </a:fld>
            <a:endParaRPr lang="en-US"/>
          </a:p>
        </p:txBody>
      </p:sp>
    </p:spTree>
    <p:extLst>
      <p:ext uri="{BB962C8B-B14F-4D97-AF65-F5344CB8AC3E}">
        <p14:creationId xmlns:p14="http://schemas.microsoft.com/office/powerpoint/2010/main" val="3297415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74320" y="2081619"/>
            <a:ext cx="8337665" cy="2542095"/>
          </a:xfrm>
          <a:noFill/>
          <a:ln w="9525">
            <a:noFill/>
            <a:miter lim="800000"/>
            <a:headEnd/>
            <a:tailEnd/>
          </a:ln>
          <a:effectLst/>
        </p:spPr>
        <p:txBody>
          <a:bodyPr lIns="91240" tIns="45622" rIns="91240" bIns="45622" numCol="6">
            <a:spAutoFit/>
          </a:bodyPr>
          <a:lstStyle>
            <a:lvl1pPr algn="l" defTabSz="913004" rtl="0" fontAlgn="base">
              <a:lnSpc>
                <a:spcPts val="718"/>
              </a:lnSpc>
              <a:spcAft>
                <a:spcPct val="0"/>
              </a:spcAft>
              <a:buNone/>
              <a:defRPr lang="en-US" sz="800" b="1" kern="1200" smtClean="0">
                <a:solidFill>
                  <a:srgbClr val="000000"/>
                </a:solidFill>
                <a:latin typeface="Arial" pitchFamily="34" charset="0"/>
                <a:ea typeface="+mn-ea"/>
                <a:cs typeface="Arial" pitchFamily="34" charset="0"/>
              </a:defRPr>
            </a:lvl1pPr>
            <a:lvl2pPr algn="l" defTabSz="913004"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2pPr>
            <a:lvl3pPr algn="l" defTabSz="913004"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3pPr>
            <a:lvl4pPr algn="l" defTabSz="913004"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4pPr>
            <a:lvl5pPr algn="l" defTabSz="913004" rtl="0" fontAlgn="base">
              <a:lnSpc>
                <a:spcPts val="718"/>
              </a:lnSpc>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92BC2A4-CD6C-404C-B667-438C32E3DEB6}"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AB0B7478-6589-433C-AA7E-77EC7CD28F8A}" type="slidenum">
              <a:rPr lang="en-US"/>
              <a:pPr>
                <a:defRPr/>
              </a:pPr>
              <a:t>‹#›</a:t>
            </a:fld>
            <a:endParaRPr lang="en-US"/>
          </a:p>
        </p:txBody>
      </p:sp>
    </p:spTree>
    <p:extLst>
      <p:ext uri="{BB962C8B-B14F-4D97-AF65-F5344CB8AC3E}">
        <p14:creationId xmlns:p14="http://schemas.microsoft.com/office/powerpoint/2010/main" val="36738242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7" name="Content Placeholder 2"/>
          <p:cNvSpPr>
            <a:spLocks noGrp="1"/>
          </p:cNvSpPr>
          <p:nvPr>
            <p:ph idx="1"/>
          </p:nvPr>
        </p:nvSpPr>
        <p:spPr>
          <a:xfrm>
            <a:off x="274320" y="2081610"/>
            <a:ext cx="8337665" cy="279668"/>
          </a:xfrm>
          <a:noFill/>
          <a:ln w="9525">
            <a:noFill/>
            <a:miter lim="800000"/>
            <a:headEnd/>
            <a:tailEnd/>
          </a:ln>
          <a:effectLst/>
        </p:spPr>
        <p:txBody>
          <a:bodyPr lIns="91240" tIns="45622" rIns="91240" bIns="45622" numCol="6">
            <a:spAutoFit/>
          </a:bodyPr>
          <a:lstStyle>
            <a:lvl1pPr algn="l" defTabSz="913004" rtl="0" eaLnBrk="1" fontAlgn="base" hangingPunct="1">
              <a:lnSpc>
                <a:spcPts val="718"/>
              </a:lnSpc>
              <a:spcBef>
                <a:spcPct val="25000"/>
              </a:spcBef>
              <a:spcAft>
                <a:spcPct val="0"/>
              </a:spcAft>
              <a:buNone/>
              <a:defRPr lang="en-US" sz="800" b="1" kern="1200" dirty="0" smtClean="0">
                <a:solidFill>
                  <a:srgbClr val="000000"/>
                </a:solidFill>
                <a:latin typeface="Arial" pitchFamily="34" charset="0"/>
                <a:ea typeface="+mn-ea"/>
                <a:cs typeface="Arial" pitchFamily="34" charset="0"/>
              </a:defRPr>
            </a:lvl1pPr>
            <a:lvl2pPr algn="l" defTabSz="913004"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2pPr>
            <a:lvl3pPr marL="1081395" algn="l" defTabSz="913004"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3pPr>
            <a:lvl4pPr marL="1425480" algn="l" defTabSz="913004" rtl="0" eaLnBrk="1" fontAlgn="base" hangingPunct="1">
              <a:lnSpc>
                <a:spcPts val="718"/>
              </a:lnSpc>
              <a:spcBef>
                <a:spcPts val="145"/>
              </a:spcBef>
              <a:spcAft>
                <a:spcPct val="0"/>
              </a:spcAft>
              <a:buNone/>
              <a:defRPr lang="en-US" sz="800" b="0" kern="1200" dirty="0" smtClean="0">
                <a:solidFill>
                  <a:srgbClr val="000000"/>
                </a:solidFill>
                <a:latin typeface="Arial" pitchFamily="34" charset="0"/>
                <a:ea typeface="+mn-ea"/>
                <a:cs typeface="Arial" pitchFamily="34" charset="0"/>
              </a:defRPr>
            </a:lvl4pPr>
            <a:lvl5pPr marL="1769559" algn="l" defTabSz="913004" rtl="0" eaLnBrk="1" fontAlgn="base" hangingPunct="1">
              <a:lnSpc>
                <a:spcPts val="718"/>
              </a:lnSpc>
              <a:spcBef>
                <a:spcPts val="145"/>
              </a:spcBef>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253FB076-2ED1-43EC-8C40-59BDA9408E23}"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B9665291-5C0F-47CE-BF74-54E6C91DB847}" type="slidenum">
              <a:rPr lang="en-US"/>
              <a:pPr>
                <a:defRPr/>
              </a:pPr>
              <a:t>‹#›</a:t>
            </a:fld>
            <a:endParaRPr lang="en-US"/>
          </a:p>
        </p:txBody>
      </p:sp>
    </p:spTree>
    <p:extLst>
      <p:ext uri="{BB962C8B-B14F-4D97-AF65-F5344CB8AC3E}">
        <p14:creationId xmlns:p14="http://schemas.microsoft.com/office/powerpoint/2010/main" val="16371517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Line 38"/>
          <p:cNvSpPr>
            <a:spLocks noChangeShapeType="1"/>
          </p:cNvSpPr>
          <p:nvPr userDrawn="1"/>
        </p:nvSpPr>
        <p:spPr bwMode="auto">
          <a:xfrm>
            <a:off x="300038" y="2017713"/>
            <a:ext cx="852011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01702" tIns="50851" rIns="101702" bIns="50851" anchor="ctr"/>
          <a:lstStyle/>
          <a:p>
            <a:endParaRPr lang="en-US"/>
          </a:p>
        </p:txBody>
      </p:sp>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8EF423DE-A9FD-41FC-B90D-8E2B66194294}" type="datetime1">
              <a:rPr lang="en-US"/>
              <a:pPr>
                <a:defRPr/>
              </a:pPr>
              <a:t>4/8/2019</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r>
              <a:rPr lang="en-US"/>
              <a:t>  </a:t>
            </a:r>
            <a:fld id="{5288EF84-4928-4E24-9C81-4CED3DD4DEB9}" type="slidenum">
              <a:rPr lang="en-US"/>
              <a:pPr>
                <a:defRPr/>
              </a:pPr>
              <a:t>‹#›</a:t>
            </a:fld>
            <a:endParaRPr lang="en-US"/>
          </a:p>
        </p:txBody>
      </p:sp>
    </p:spTree>
    <p:extLst>
      <p:ext uri="{BB962C8B-B14F-4D97-AF65-F5344CB8AC3E}">
        <p14:creationId xmlns:p14="http://schemas.microsoft.com/office/powerpoint/2010/main" val="360970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307975" y="2800350"/>
            <a:ext cx="852011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12"/>
          <p:cNvSpPr txBox="1">
            <a:spLocks noChangeArrowheads="1"/>
          </p:cNvSpPr>
          <p:nvPr userDrawn="1"/>
        </p:nvSpPr>
        <p:spPr bwMode="auto">
          <a:xfrm>
            <a:off x="300038" y="5865813"/>
            <a:ext cx="8520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ctr">
              <a:defRPr/>
            </a:pPr>
            <a:r>
              <a:rPr lang="en-US" altLang="en-US" sz="1500" b="1">
                <a:solidFill>
                  <a:srgbClr val="000000"/>
                </a:solidFill>
              </a:rPr>
              <a:t>THIS PRELIMINARY WORK OF GAO IS SUBJECT TO REVISION AND SHOULD NOT BE REPRODUCED OR DISTRIBUTED. SOME GRAPHICS MAY BE ENTITLED TO COPYRIGHT. </a:t>
            </a:r>
          </a:p>
        </p:txBody>
      </p:sp>
      <p:cxnSp>
        <p:nvCxnSpPr>
          <p:cNvPr id="6" name="Straight Connector 5"/>
          <p:cNvCxnSpPr/>
          <p:nvPr userDrawn="1"/>
        </p:nvCxnSpPr>
        <p:spPr>
          <a:xfrm>
            <a:off x="300038" y="5792788"/>
            <a:ext cx="852011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ormAutofit/>
          </a:bodyPr>
          <a:lstStyle>
            <a:lvl1pPr marL="0" indent="0" algn="ctr">
              <a:buNone/>
              <a:defRPr sz="2800" b="1">
                <a:solidFill>
                  <a:schemeClr val="tx1"/>
                </a:solidFill>
              </a:defRPr>
            </a:lvl1pPr>
            <a:lvl2pPr marL="456347" indent="0" algn="ctr">
              <a:buNone/>
              <a:defRPr>
                <a:solidFill>
                  <a:schemeClr val="tx1">
                    <a:tint val="75000"/>
                  </a:schemeClr>
                </a:solidFill>
              </a:defRPr>
            </a:lvl2pPr>
            <a:lvl3pPr marL="912690" indent="0" algn="ctr">
              <a:buNone/>
              <a:defRPr>
                <a:solidFill>
                  <a:schemeClr val="tx1">
                    <a:tint val="75000"/>
                  </a:schemeClr>
                </a:solidFill>
              </a:defRPr>
            </a:lvl3pPr>
            <a:lvl4pPr marL="1369037" indent="0" algn="ctr">
              <a:buNone/>
              <a:defRPr>
                <a:solidFill>
                  <a:schemeClr val="tx1">
                    <a:tint val="75000"/>
                  </a:schemeClr>
                </a:solidFill>
              </a:defRPr>
            </a:lvl4pPr>
            <a:lvl5pPr marL="1825381" indent="0" algn="ctr">
              <a:buNone/>
              <a:defRPr>
                <a:solidFill>
                  <a:schemeClr val="tx1">
                    <a:tint val="75000"/>
                  </a:schemeClr>
                </a:solidFill>
              </a:defRPr>
            </a:lvl5pPr>
            <a:lvl6pPr marL="2281728" indent="0" algn="ctr">
              <a:buNone/>
              <a:defRPr>
                <a:solidFill>
                  <a:schemeClr val="tx1">
                    <a:tint val="75000"/>
                  </a:schemeClr>
                </a:solidFill>
              </a:defRPr>
            </a:lvl6pPr>
            <a:lvl7pPr marL="2738071" indent="0" algn="ctr">
              <a:buNone/>
              <a:defRPr>
                <a:solidFill>
                  <a:schemeClr val="tx1">
                    <a:tint val="75000"/>
                  </a:schemeClr>
                </a:solidFill>
              </a:defRPr>
            </a:lvl7pPr>
            <a:lvl8pPr marL="3194418" indent="0" algn="ctr">
              <a:buNone/>
              <a:defRPr>
                <a:solidFill>
                  <a:schemeClr val="tx1">
                    <a:tint val="75000"/>
                  </a:schemeClr>
                </a:solidFill>
              </a:defRPr>
            </a:lvl8pPr>
            <a:lvl9pPr marL="3650762"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0716DAAE-F679-4849-B1FB-3BC9D71C2026}" type="datetime1">
              <a:rPr lang="en-US"/>
              <a:pPr>
                <a:defRPr/>
              </a:pPr>
              <a:t>4/8/2019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  </a:t>
            </a:r>
            <a:fld id="{76A61FA9-1017-4A5C-9C02-03F8C1ABD042}" type="slidenum">
              <a:rPr lang="en-US"/>
              <a:pPr>
                <a:defRPr/>
              </a:pPr>
              <a:t>‹#›</a:t>
            </a:fld>
            <a:endParaRPr lang="en-US"/>
          </a:p>
        </p:txBody>
      </p:sp>
    </p:spTree>
    <p:extLst>
      <p:ext uri="{BB962C8B-B14F-4D97-AF65-F5344CB8AC3E}">
        <p14:creationId xmlns:p14="http://schemas.microsoft.com/office/powerpoint/2010/main" val="18125131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8"/>
          <p:cNvSpPr>
            <a:spLocks noChangeShapeType="1"/>
          </p:cNvSpPr>
          <p:nvPr userDrawn="1"/>
        </p:nvSpPr>
        <p:spPr bwMode="auto">
          <a:xfrm>
            <a:off x="301625" y="2019300"/>
            <a:ext cx="85201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1269" tIns="45635" rIns="91269" bIns="45635" anchor="ct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6279" indent="-226121"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4E4B213-8854-4942-9C75-2AF4773726E9}"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1447A4FA-B50D-43D6-AACA-1AE8E4C9F5F8}" type="slidenum">
              <a:rPr lang="en-US"/>
              <a:pPr>
                <a:defRPr/>
              </a:pPr>
              <a:t>‹#›</a:t>
            </a:fld>
            <a:endParaRPr lang="en-US"/>
          </a:p>
        </p:txBody>
      </p:sp>
    </p:spTree>
    <p:extLst>
      <p:ext uri="{BB962C8B-B14F-4D97-AF65-F5344CB8AC3E}">
        <p14:creationId xmlns:p14="http://schemas.microsoft.com/office/powerpoint/2010/main" val="420087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D3D608-8366-47DD-A7E5-848FF11F9BF6}" type="datetime1">
              <a:rPr lang="en-US"/>
              <a:pPr>
                <a:defRPr/>
              </a:pPr>
              <a:t>4/8/2019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252401-01F6-4AA3-B7D5-16FD912C0665}" type="slidenum">
              <a:rPr lang="en-US"/>
              <a:pPr>
                <a:defRPr/>
              </a:pPr>
              <a:t>‹#›</a:t>
            </a:fld>
            <a:endParaRPr lang="en-US" dirty="0"/>
          </a:p>
        </p:txBody>
      </p:sp>
    </p:spTree>
    <p:extLst>
      <p:ext uri="{BB962C8B-B14F-4D97-AF65-F5344CB8AC3E}">
        <p14:creationId xmlns:p14="http://schemas.microsoft.com/office/powerpoint/2010/main" val="38584981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347" indent="0">
              <a:buNone/>
              <a:defRPr sz="1800">
                <a:solidFill>
                  <a:schemeClr val="tx1">
                    <a:tint val="75000"/>
                  </a:schemeClr>
                </a:solidFill>
              </a:defRPr>
            </a:lvl2pPr>
            <a:lvl3pPr marL="912690" indent="0">
              <a:buNone/>
              <a:defRPr sz="1600">
                <a:solidFill>
                  <a:schemeClr val="tx1">
                    <a:tint val="75000"/>
                  </a:schemeClr>
                </a:solidFill>
              </a:defRPr>
            </a:lvl3pPr>
            <a:lvl4pPr marL="1369037" indent="0">
              <a:buNone/>
              <a:defRPr sz="1400">
                <a:solidFill>
                  <a:schemeClr val="tx1">
                    <a:tint val="75000"/>
                  </a:schemeClr>
                </a:solidFill>
              </a:defRPr>
            </a:lvl4pPr>
            <a:lvl5pPr marL="1825381" indent="0">
              <a:buNone/>
              <a:defRPr sz="1400">
                <a:solidFill>
                  <a:schemeClr val="tx1">
                    <a:tint val="75000"/>
                  </a:schemeClr>
                </a:solidFill>
              </a:defRPr>
            </a:lvl5pPr>
            <a:lvl6pPr marL="2281728" indent="0">
              <a:buNone/>
              <a:defRPr sz="1400">
                <a:solidFill>
                  <a:schemeClr val="tx1">
                    <a:tint val="75000"/>
                  </a:schemeClr>
                </a:solidFill>
              </a:defRPr>
            </a:lvl6pPr>
            <a:lvl7pPr marL="2738071" indent="0">
              <a:buNone/>
              <a:defRPr sz="1400">
                <a:solidFill>
                  <a:schemeClr val="tx1">
                    <a:tint val="75000"/>
                  </a:schemeClr>
                </a:solidFill>
              </a:defRPr>
            </a:lvl7pPr>
            <a:lvl8pPr marL="3194418" indent="0">
              <a:buNone/>
              <a:defRPr sz="1400">
                <a:solidFill>
                  <a:schemeClr val="tx1">
                    <a:tint val="75000"/>
                  </a:schemeClr>
                </a:solidFill>
              </a:defRPr>
            </a:lvl8pPr>
            <a:lvl9pPr marL="365076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AA97665-977E-43B7-BB62-4677EB61D49A}"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7B740701-E5CB-49C3-9A78-79EF8917D2D7}" type="slidenum">
              <a:rPr lang="en-US"/>
              <a:pPr>
                <a:defRPr/>
              </a:pPr>
              <a:t>‹#›</a:t>
            </a:fld>
            <a:endParaRPr lang="en-US"/>
          </a:p>
        </p:txBody>
      </p:sp>
    </p:spTree>
    <p:extLst>
      <p:ext uri="{BB962C8B-B14F-4D97-AF65-F5344CB8AC3E}">
        <p14:creationId xmlns:p14="http://schemas.microsoft.com/office/powerpoint/2010/main" val="27202547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C06117C-E5B0-43DA-9CD6-716DC8633F13}"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323B8F3B-45A2-4D9D-9191-96A1B67622AE}" type="slidenum">
              <a:rPr lang="en-US"/>
              <a:pPr>
                <a:defRPr/>
              </a:pPr>
              <a:t>‹#›</a:t>
            </a:fld>
            <a:endParaRPr lang="en-US"/>
          </a:p>
        </p:txBody>
      </p:sp>
    </p:spTree>
    <p:extLst>
      <p:ext uri="{BB962C8B-B14F-4D97-AF65-F5344CB8AC3E}">
        <p14:creationId xmlns:p14="http://schemas.microsoft.com/office/powerpoint/2010/main" val="26185841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347" indent="0">
              <a:buNone/>
              <a:defRPr sz="2000" b="1"/>
            </a:lvl2pPr>
            <a:lvl3pPr marL="912690" indent="0">
              <a:buNone/>
              <a:defRPr sz="1800" b="1"/>
            </a:lvl3pPr>
            <a:lvl4pPr marL="1369037" indent="0">
              <a:buNone/>
              <a:defRPr sz="1600" b="1"/>
            </a:lvl4pPr>
            <a:lvl5pPr marL="1825381" indent="0">
              <a:buNone/>
              <a:defRPr sz="1600" b="1"/>
            </a:lvl5pPr>
            <a:lvl6pPr marL="2281728" indent="0">
              <a:buNone/>
              <a:defRPr sz="1600" b="1"/>
            </a:lvl6pPr>
            <a:lvl7pPr marL="2738071" indent="0">
              <a:buNone/>
              <a:defRPr sz="1600" b="1"/>
            </a:lvl7pPr>
            <a:lvl8pPr marL="3194418" indent="0">
              <a:buNone/>
              <a:defRPr sz="1600" b="1"/>
            </a:lvl8pPr>
            <a:lvl9pPr marL="365076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41" y="2081605"/>
            <a:ext cx="4041775" cy="639762"/>
          </a:xfrm>
        </p:spPr>
        <p:txBody>
          <a:bodyPr anchor="b"/>
          <a:lstStyle>
            <a:lvl1pPr marL="0" indent="0">
              <a:buNone/>
              <a:defRPr sz="2400" b="1"/>
            </a:lvl1pPr>
            <a:lvl2pPr marL="456347" indent="0">
              <a:buNone/>
              <a:defRPr sz="2000" b="1"/>
            </a:lvl2pPr>
            <a:lvl3pPr marL="912690" indent="0">
              <a:buNone/>
              <a:defRPr sz="1800" b="1"/>
            </a:lvl3pPr>
            <a:lvl4pPr marL="1369037" indent="0">
              <a:buNone/>
              <a:defRPr sz="1600" b="1"/>
            </a:lvl4pPr>
            <a:lvl5pPr marL="1825381" indent="0">
              <a:buNone/>
              <a:defRPr sz="1600" b="1"/>
            </a:lvl5pPr>
            <a:lvl6pPr marL="2281728" indent="0">
              <a:buNone/>
              <a:defRPr sz="1600" b="1"/>
            </a:lvl6pPr>
            <a:lvl7pPr marL="2738071" indent="0">
              <a:buNone/>
              <a:defRPr sz="1600" b="1"/>
            </a:lvl7pPr>
            <a:lvl8pPr marL="3194418" indent="0">
              <a:buNone/>
              <a:defRPr sz="1600" b="1"/>
            </a:lvl8pPr>
            <a:lvl9pPr marL="365076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1"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0D8D356-82FA-47C6-8078-5F07A83757BC}" type="datetime1">
              <a:rPr lang="en-US"/>
              <a:pPr>
                <a:defRPr/>
              </a:pPr>
              <a:t>4/8/2019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  </a:t>
            </a:r>
            <a:fld id="{8154424C-F290-4AC6-AD9D-0171052CF9DE}" type="slidenum">
              <a:rPr lang="en-US"/>
              <a:pPr>
                <a:defRPr/>
              </a:pPr>
              <a:t>‹#›</a:t>
            </a:fld>
            <a:endParaRPr lang="en-US"/>
          </a:p>
        </p:txBody>
      </p:sp>
    </p:spTree>
    <p:extLst>
      <p:ext uri="{BB962C8B-B14F-4D97-AF65-F5344CB8AC3E}">
        <p14:creationId xmlns:p14="http://schemas.microsoft.com/office/powerpoint/2010/main" val="42394157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608FC72-9E9C-48AC-962E-A523FCE6652C}" type="datetime1">
              <a:rPr lang="en-US"/>
              <a:pPr>
                <a:defRPr/>
              </a:pPr>
              <a:t>4/8/2019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  </a:t>
            </a:r>
            <a:fld id="{D7FC1533-2512-4359-AC02-CB96DDBF34D3}" type="slidenum">
              <a:rPr lang="en-US"/>
              <a:pPr>
                <a:defRPr/>
              </a:pPr>
              <a:t>‹#›</a:t>
            </a:fld>
            <a:endParaRPr lang="en-US"/>
          </a:p>
        </p:txBody>
      </p:sp>
    </p:spTree>
    <p:extLst>
      <p:ext uri="{BB962C8B-B14F-4D97-AF65-F5344CB8AC3E}">
        <p14:creationId xmlns:p14="http://schemas.microsoft.com/office/powerpoint/2010/main" val="81437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userDrawn="1"/>
        </p:nvSpPr>
        <p:spPr bwMode="auto">
          <a:xfrm>
            <a:off x="307975" y="6405563"/>
            <a:ext cx="1870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9" tIns="45635" rIns="91269" bIns="45635" anchor="ctr"/>
          <a:lstStyle>
            <a:lvl1pPr defTabSz="911225">
              <a:defRPr>
                <a:solidFill>
                  <a:schemeClr val="tx1"/>
                </a:solidFill>
                <a:latin typeface="Arial" charset="0"/>
              </a:defRPr>
            </a:lvl1pPr>
            <a:lvl2pPr marL="742950" indent="-285750" defTabSz="911225">
              <a:defRPr>
                <a:solidFill>
                  <a:schemeClr val="tx1"/>
                </a:solidFill>
                <a:latin typeface="Arial" charset="0"/>
              </a:defRPr>
            </a:lvl2pPr>
            <a:lvl3pPr marL="1143000" indent="-228600" defTabSz="911225">
              <a:defRPr>
                <a:solidFill>
                  <a:schemeClr val="tx1"/>
                </a:solidFill>
                <a:latin typeface="Arial" charset="0"/>
              </a:defRPr>
            </a:lvl3pPr>
            <a:lvl4pPr marL="1600200" indent="-228600" defTabSz="911225">
              <a:defRPr>
                <a:solidFill>
                  <a:schemeClr val="tx1"/>
                </a:solidFill>
                <a:latin typeface="Arial" charset="0"/>
              </a:defRPr>
            </a:lvl4pPr>
            <a:lvl5pPr marL="2057400" indent="-228600" defTabSz="911225">
              <a:defRPr>
                <a:solidFill>
                  <a:schemeClr val="tx1"/>
                </a:solidFill>
                <a:latin typeface="Arial" charset="0"/>
              </a:defRPr>
            </a:lvl5pPr>
            <a:lvl6pPr marL="2514600" indent="-228600" defTabSz="911225" fontAlgn="base">
              <a:spcBef>
                <a:spcPct val="0"/>
              </a:spcBef>
              <a:spcAft>
                <a:spcPct val="0"/>
              </a:spcAft>
              <a:defRPr>
                <a:solidFill>
                  <a:schemeClr val="tx1"/>
                </a:solidFill>
                <a:latin typeface="Arial" charset="0"/>
              </a:defRPr>
            </a:lvl6pPr>
            <a:lvl7pPr marL="2971800" indent="-228600" defTabSz="911225" fontAlgn="base">
              <a:spcBef>
                <a:spcPct val="0"/>
              </a:spcBef>
              <a:spcAft>
                <a:spcPct val="0"/>
              </a:spcAft>
              <a:defRPr>
                <a:solidFill>
                  <a:schemeClr val="tx1"/>
                </a:solidFill>
                <a:latin typeface="Arial" charset="0"/>
              </a:defRPr>
            </a:lvl7pPr>
            <a:lvl8pPr marL="3429000" indent="-228600" defTabSz="911225" fontAlgn="base">
              <a:spcBef>
                <a:spcPct val="0"/>
              </a:spcBef>
              <a:spcAft>
                <a:spcPct val="0"/>
              </a:spcAft>
              <a:defRPr>
                <a:solidFill>
                  <a:schemeClr val="tx1"/>
                </a:solidFill>
                <a:latin typeface="Arial" charset="0"/>
              </a:defRPr>
            </a:lvl8pPr>
            <a:lvl9pPr marL="3886200" indent="-228600" defTabSz="911225" fontAlgn="base">
              <a:spcBef>
                <a:spcPct val="0"/>
              </a:spcBef>
              <a:spcAft>
                <a:spcPct val="0"/>
              </a:spcAft>
              <a:defRPr>
                <a:solidFill>
                  <a:schemeClr val="tx1"/>
                </a:solidFill>
                <a:latin typeface="Arial" charset="0"/>
              </a:defRPr>
            </a:lvl9pPr>
          </a:lstStyle>
          <a:p>
            <a:pPr>
              <a:defRPr/>
            </a:pPr>
            <a:fld id="{8DBD66BB-A90A-47A7-ABFF-118FFACB19BC}" type="datetime1">
              <a:rPr lang="en-US" altLang="en-US" sz="1400" smtClean="0"/>
              <a:pPr>
                <a:defRPr/>
              </a:pPr>
              <a:t>4/8/2019</a:t>
            </a:fld>
            <a:endParaRPr lang="en-US" altLang="en-US" sz="1400"/>
          </a:p>
        </p:txBody>
      </p:sp>
      <p:sp>
        <p:nvSpPr>
          <p:cNvPr id="7" name="Slide Number Placeholder 5"/>
          <p:cNvSpPr txBox="1">
            <a:spLocks/>
          </p:cNvSpPr>
          <p:nvPr userDrawn="1"/>
        </p:nvSpPr>
        <p:spPr bwMode="auto">
          <a:xfrm>
            <a:off x="6691313" y="6405563"/>
            <a:ext cx="21336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9" tIns="45635" rIns="91269" bIns="45635" anchor="ctr"/>
          <a:lstStyle>
            <a:lvl1pPr defTabSz="911225">
              <a:defRPr>
                <a:solidFill>
                  <a:schemeClr val="tx1"/>
                </a:solidFill>
                <a:latin typeface="Arial" charset="0"/>
              </a:defRPr>
            </a:lvl1pPr>
            <a:lvl2pPr marL="742950" indent="-285750" defTabSz="911225">
              <a:defRPr>
                <a:solidFill>
                  <a:schemeClr val="tx1"/>
                </a:solidFill>
                <a:latin typeface="Arial" charset="0"/>
              </a:defRPr>
            </a:lvl2pPr>
            <a:lvl3pPr marL="1143000" indent="-228600" defTabSz="911225">
              <a:defRPr>
                <a:solidFill>
                  <a:schemeClr val="tx1"/>
                </a:solidFill>
                <a:latin typeface="Arial" charset="0"/>
              </a:defRPr>
            </a:lvl3pPr>
            <a:lvl4pPr marL="1600200" indent="-228600" defTabSz="911225">
              <a:defRPr>
                <a:solidFill>
                  <a:schemeClr val="tx1"/>
                </a:solidFill>
                <a:latin typeface="Arial" charset="0"/>
              </a:defRPr>
            </a:lvl4pPr>
            <a:lvl5pPr marL="2057400" indent="-228600" defTabSz="911225">
              <a:defRPr>
                <a:solidFill>
                  <a:schemeClr val="tx1"/>
                </a:solidFill>
                <a:latin typeface="Arial" charset="0"/>
              </a:defRPr>
            </a:lvl5pPr>
            <a:lvl6pPr marL="2514600" indent="-228600" defTabSz="911225" fontAlgn="base">
              <a:spcBef>
                <a:spcPct val="0"/>
              </a:spcBef>
              <a:spcAft>
                <a:spcPct val="0"/>
              </a:spcAft>
              <a:defRPr>
                <a:solidFill>
                  <a:schemeClr val="tx1"/>
                </a:solidFill>
                <a:latin typeface="Arial" charset="0"/>
              </a:defRPr>
            </a:lvl6pPr>
            <a:lvl7pPr marL="2971800" indent="-228600" defTabSz="911225" fontAlgn="base">
              <a:spcBef>
                <a:spcPct val="0"/>
              </a:spcBef>
              <a:spcAft>
                <a:spcPct val="0"/>
              </a:spcAft>
              <a:defRPr>
                <a:solidFill>
                  <a:schemeClr val="tx1"/>
                </a:solidFill>
                <a:latin typeface="Arial" charset="0"/>
              </a:defRPr>
            </a:lvl7pPr>
            <a:lvl8pPr marL="3429000" indent="-228600" defTabSz="911225" fontAlgn="base">
              <a:spcBef>
                <a:spcPct val="0"/>
              </a:spcBef>
              <a:spcAft>
                <a:spcPct val="0"/>
              </a:spcAft>
              <a:defRPr>
                <a:solidFill>
                  <a:schemeClr val="tx1"/>
                </a:solidFill>
                <a:latin typeface="Arial" charset="0"/>
              </a:defRPr>
            </a:lvl8pPr>
            <a:lvl9pPr marL="3886200" indent="-228600" defTabSz="911225" fontAlgn="base">
              <a:spcBef>
                <a:spcPct val="0"/>
              </a:spcBef>
              <a:spcAft>
                <a:spcPct val="0"/>
              </a:spcAft>
              <a:defRPr>
                <a:solidFill>
                  <a:schemeClr val="tx1"/>
                </a:solidFill>
                <a:latin typeface="Arial" charset="0"/>
              </a:defRPr>
            </a:lvl9pPr>
          </a:lstStyle>
          <a:p>
            <a:pPr algn="r">
              <a:defRPr/>
            </a:pPr>
            <a:endParaRPr lang="en-US" altLang="en-US" sz="1400"/>
          </a:p>
        </p:txBody>
      </p:sp>
      <p:sp>
        <p:nvSpPr>
          <p:cNvPr id="8" name="Line 38"/>
          <p:cNvSpPr>
            <a:spLocks noChangeShapeType="1"/>
          </p:cNvSpPr>
          <p:nvPr userDrawn="1"/>
        </p:nvSpPr>
        <p:spPr bwMode="auto">
          <a:xfrm>
            <a:off x="301625" y="2019300"/>
            <a:ext cx="85201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1269" tIns="45635" rIns="91269" bIns="45635" anchor="ctr"/>
          <a:lstStyle/>
          <a:p>
            <a:endParaRPr lang="en-US"/>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1"/>
          <p:cNvSpPr>
            <a:spLocks noGrp="1"/>
          </p:cNvSpPr>
          <p:nvPr>
            <p:ph type="dt" sz="half" idx="10"/>
          </p:nvPr>
        </p:nvSpPr>
        <p:spPr/>
        <p:txBody>
          <a:bodyPr/>
          <a:lstStyle>
            <a:lvl1pPr>
              <a:defRPr/>
            </a:lvl1pPr>
          </a:lstStyle>
          <a:p>
            <a:pPr>
              <a:defRPr/>
            </a:pPr>
            <a:fld id="{82E627B3-E6F1-4C8C-8C32-E2D853F5D038}" type="datetime1">
              <a:rPr lang="en-US"/>
              <a:pPr>
                <a:defRPr/>
              </a:pPr>
              <a:t>4/8/2019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r>
              <a:rPr lang="en-US"/>
              <a:t>  </a:t>
            </a:r>
            <a:fld id="{4300226F-CD61-4A57-AB78-3AF447BB5058}" type="slidenum">
              <a:rPr lang="en-US"/>
              <a:pPr>
                <a:defRPr/>
              </a:pPr>
              <a:t>‹#›</a:t>
            </a:fld>
            <a:endParaRPr lang="en-US"/>
          </a:p>
        </p:txBody>
      </p:sp>
    </p:spTree>
    <p:extLst>
      <p:ext uri="{BB962C8B-B14F-4D97-AF65-F5344CB8AC3E}">
        <p14:creationId xmlns:p14="http://schemas.microsoft.com/office/powerpoint/2010/main" val="1601398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4473"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347" indent="0">
              <a:buNone/>
              <a:defRPr sz="1200"/>
            </a:lvl2pPr>
            <a:lvl3pPr marL="912690" indent="0">
              <a:buNone/>
              <a:defRPr sz="1000"/>
            </a:lvl3pPr>
            <a:lvl4pPr marL="1369037" indent="0">
              <a:buNone/>
              <a:defRPr sz="900"/>
            </a:lvl4pPr>
            <a:lvl5pPr marL="1825381" indent="0">
              <a:buNone/>
              <a:defRPr sz="900"/>
            </a:lvl5pPr>
            <a:lvl6pPr marL="2281728" indent="0">
              <a:buNone/>
              <a:defRPr sz="900"/>
            </a:lvl6pPr>
            <a:lvl7pPr marL="2738071" indent="0">
              <a:buNone/>
              <a:defRPr sz="900"/>
            </a:lvl7pPr>
            <a:lvl8pPr marL="3194418" indent="0">
              <a:buNone/>
              <a:defRPr sz="900"/>
            </a:lvl8pPr>
            <a:lvl9pPr marL="3650762"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6083BF-C714-4B9A-8031-F520A243028F}"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B6D20577-5E28-4D73-B8FF-35875EB37108}" type="slidenum">
              <a:rPr lang="en-US"/>
              <a:pPr>
                <a:defRPr/>
              </a:pPr>
              <a:t>‹#›</a:t>
            </a:fld>
            <a:endParaRPr lang="en-US"/>
          </a:p>
        </p:txBody>
      </p:sp>
    </p:spTree>
    <p:extLst>
      <p:ext uri="{BB962C8B-B14F-4D97-AF65-F5344CB8AC3E}">
        <p14:creationId xmlns:p14="http://schemas.microsoft.com/office/powerpoint/2010/main" val="9009525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rtlCol="0">
            <a:normAutofit/>
          </a:bodyPr>
          <a:lstStyle>
            <a:lvl1pPr marL="0" indent="0">
              <a:buNone/>
              <a:defRPr sz="3200"/>
            </a:lvl1pPr>
            <a:lvl2pPr marL="456347" indent="0">
              <a:buNone/>
              <a:defRPr sz="2800"/>
            </a:lvl2pPr>
            <a:lvl3pPr marL="912690" indent="0">
              <a:buNone/>
              <a:defRPr sz="2400"/>
            </a:lvl3pPr>
            <a:lvl4pPr marL="1369037" indent="0">
              <a:buNone/>
              <a:defRPr sz="2000"/>
            </a:lvl4pPr>
            <a:lvl5pPr marL="1825381" indent="0">
              <a:buNone/>
              <a:defRPr sz="2000"/>
            </a:lvl5pPr>
            <a:lvl6pPr marL="2281728" indent="0">
              <a:buNone/>
              <a:defRPr sz="2000"/>
            </a:lvl6pPr>
            <a:lvl7pPr marL="2738071" indent="0">
              <a:buNone/>
              <a:defRPr sz="2000"/>
            </a:lvl7pPr>
            <a:lvl8pPr marL="3194418" indent="0">
              <a:buNone/>
              <a:defRPr sz="2000"/>
            </a:lvl8pPr>
            <a:lvl9pPr marL="3650762"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47" indent="0">
              <a:buNone/>
              <a:defRPr sz="1200"/>
            </a:lvl2pPr>
            <a:lvl3pPr marL="912690" indent="0">
              <a:buNone/>
              <a:defRPr sz="1000"/>
            </a:lvl3pPr>
            <a:lvl4pPr marL="1369037" indent="0">
              <a:buNone/>
              <a:defRPr sz="900"/>
            </a:lvl4pPr>
            <a:lvl5pPr marL="1825381" indent="0">
              <a:buNone/>
              <a:defRPr sz="900"/>
            </a:lvl5pPr>
            <a:lvl6pPr marL="2281728" indent="0">
              <a:buNone/>
              <a:defRPr sz="900"/>
            </a:lvl6pPr>
            <a:lvl7pPr marL="2738071" indent="0">
              <a:buNone/>
              <a:defRPr sz="900"/>
            </a:lvl7pPr>
            <a:lvl8pPr marL="3194418" indent="0">
              <a:buNone/>
              <a:defRPr sz="900"/>
            </a:lvl8pPr>
            <a:lvl9pPr marL="3650762"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ADB868D-5C57-4AB9-8C03-FB46B3688269}"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F483E29A-79FE-49C9-A6B2-FA2B1B79EF42}" type="slidenum">
              <a:rPr lang="en-US"/>
              <a:pPr>
                <a:defRPr/>
              </a:pPr>
              <a:t>‹#›</a:t>
            </a:fld>
            <a:endParaRPr lang="en-US"/>
          </a:p>
        </p:txBody>
      </p:sp>
    </p:spTree>
    <p:extLst>
      <p:ext uri="{BB962C8B-B14F-4D97-AF65-F5344CB8AC3E}">
        <p14:creationId xmlns:p14="http://schemas.microsoft.com/office/powerpoint/2010/main" val="9258310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33FD0C-DDBA-4C02-984F-6FD92847318A}"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52838BE9-D5CF-4983-AD69-1D3956B059E7}" type="slidenum">
              <a:rPr lang="en-US"/>
              <a:pPr>
                <a:defRPr/>
              </a:pPr>
              <a:t>‹#›</a:t>
            </a:fld>
            <a:endParaRPr lang="en-US"/>
          </a:p>
        </p:txBody>
      </p:sp>
    </p:spTree>
    <p:extLst>
      <p:ext uri="{BB962C8B-B14F-4D97-AF65-F5344CB8AC3E}">
        <p14:creationId xmlns:p14="http://schemas.microsoft.com/office/powerpoint/2010/main" val="26008606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331FB2-8B08-4D49-96FF-B978CEF43BDD}"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06392AA7-49A1-4A94-B75B-AC5F16F12C11}" type="slidenum">
              <a:rPr lang="en-US"/>
              <a:pPr>
                <a:defRPr/>
              </a:pPr>
              <a:t>‹#›</a:t>
            </a:fld>
            <a:endParaRPr lang="en-US"/>
          </a:p>
        </p:txBody>
      </p:sp>
    </p:spTree>
    <p:extLst>
      <p:ext uri="{BB962C8B-B14F-4D97-AF65-F5344CB8AC3E}">
        <p14:creationId xmlns:p14="http://schemas.microsoft.com/office/powerpoint/2010/main" val="20006966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74320" y="2081620"/>
            <a:ext cx="8337665" cy="2542095"/>
          </a:xfrm>
          <a:noFill/>
          <a:ln w="9525">
            <a:noFill/>
            <a:miter lim="800000"/>
            <a:headEnd/>
            <a:tailEnd/>
          </a:ln>
          <a:effectLst/>
        </p:spPr>
        <p:txBody>
          <a:bodyPr lIns="91230" tIns="45617" rIns="91230" bIns="45617" numCol="6">
            <a:spAutoFit/>
          </a:bodyPr>
          <a:lstStyle>
            <a:lvl1pPr algn="l" defTabSz="912897"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2897"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2897"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2897"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2897"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3D06D62-56A5-49BC-9FFB-5B0927A51DD7}"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2192C872-6B0F-4454-A237-DDE6FAE0D0E2}" type="slidenum">
              <a:rPr lang="en-US"/>
              <a:pPr>
                <a:defRPr/>
              </a:pPr>
              <a:t>‹#›</a:t>
            </a:fld>
            <a:endParaRPr lang="en-US"/>
          </a:p>
        </p:txBody>
      </p:sp>
    </p:spTree>
    <p:extLst>
      <p:ext uri="{BB962C8B-B14F-4D97-AF65-F5344CB8AC3E}">
        <p14:creationId xmlns:p14="http://schemas.microsoft.com/office/powerpoint/2010/main" val="205102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Date Placeholder 3"/>
          <p:cNvSpPr txBox="1">
            <a:spLocks/>
          </p:cNvSpPr>
          <p:nvPr/>
        </p:nvSpPr>
        <p:spPr bwMode="auto">
          <a:xfrm>
            <a:off x="307975" y="6405563"/>
            <a:ext cx="1870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2" tIns="45662" rIns="91322" bIns="4566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defRPr/>
            </a:pPr>
            <a:fld id="{40BEFA04-468A-44AE-9C8F-C792BCA4E290}" type="datetime1">
              <a:rPr lang="en-US" altLang="en-US" sz="1400" smtClean="0"/>
              <a:pPr>
                <a:defRPr/>
              </a:pPr>
              <a:t>4/8/2019</a:t>
            </a:fld>
            <a:endParaRPr lang="en-US" altLang="en-US" sz="1400"/>
          </a:p>
        </p:txBody>
      </p:sp>
      <p:sp>
        <p:nvSpPr>
          <p:cNvPr id="7" name="Slide Number Placeholder 5"/>
          <p:cNvSpPr txBox="1">
            <a:spLocks/>
          </p:cNvSpPr>
          <p:nvPr/>
        </p:nvSpPr>
        <p:spPr bwMode="auto">
          <a:xfrm>
            <a:off x="6691313" y="6405563"/>
            <a:ext cx="21336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2" tIns="45662" rIns="91322" bIns="4566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r">
              <a:defRPr/>
            </a:pPr>
            <a:endParaRPr lang="en-US" altLang="en-US" sz="1400"/>
          </a:p>
        </p:txBody>
      </p:sp>
      <p:sp>
        <p:nvSpPr>
          <p:cNvPr id="8" name="Line 38"/>
          <p:cNvSpPr>
            <a:spLocks noChangeShapeType="1"/>
          </p:cNvSpPr>
          <p:nvPr/>
        </p:nvSpPr>
        <p:spPr bwMode="auto">
          <a:xfrm>
            <a:off x="301625" y="2019300"/>
            <a:ext cx="85201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1322" tIns="45662" rIns="91322" bIns="45662" anchor="ctr"/>
          <a:lstStyle/>
          <a:p>
            <a:endParaRPr lang="en-US"/>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1"/>
          <p:cNvSpPr>
            <a:spLocks noGrp="1"/>
          </p:cNvSpPr>
          <p:nvPr>
            <p:ph type="dt" sz="half" idx="10"/>
          </p:nvPr>
        </p:nvSpPr>
        <p:spPr/>
        <p:txBody>
          <a:bodyPr/>
          <a:lstStyle>
            <a:lvl1pPr>
              <a:defRPr/>
            </a:lvl1pPr>
          </a:lstStyle>
          <a:p>
            <a:pPr>
              <a:defRPr/>
            </a:pPr>
            <a:fld id="{44969FD8-6CD1-4F23-8BB9-01C6401FF12B}" type="datetime1">
              <a:rPr lang="en-US"/>
              <a:pPr>
                <a:defRPr/>
              </a:pPr>
              <a:t>4/8/2019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fld id="{C7A77047-7F0F-49B8-BEF9-93D42C1C7B58}" type="slidenum">
              <a:rPr lang="en-US"/>
              <a:pPr>
                <a:defRPr/>
              </a:pPr>
              <a:t>‹#›</a:t>
            </a:fld>
            <a:endParaRPr lang="en-US" dirty="0"/>
          </a:p>
        </p:txBody>
      </p:sp>
    </p:spTree>
    <p:extLst>
      <p:ext uri="{BB962C8B-B14F-4D97-AF65-F5344CB8AC3E}">
        <p14:creationId xmlns:p14="http://schemas.microsoft.com/office/powerpoint/2010/main" val="13887610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7" name="Content Placeholder 2"/>
          <p:cNvSpPr>
            <a:spLocks noGrp="1"/>
          </p:cNvSpPr>
          <p:nvPr>
            <p:ph idx="1"/>
          </p:nvPr>
        </p:nvSpPr>
        <p:spPr>
          <a:xfrm>
            <a:off x="274320" y="2081610"/>
            <a:ext cx="8337665" cy="279668"/>
          </a:xfrm>
          <a:noFill/>
          <a:ln w="9525">
            <a:noFill/>
            <a:miter lim="800000"/>
            <a:headEnd/>
            <a:tailEnd/>
          </a:ln>
          <a:effectLst/>
        </p:spPr>
        <p:txBody>
          <a:bodyPr lIns="91230" tIns="45617" rIns="91230" bIns="45617" numCol="6">
            <a:spAutoFit/>
          </a:bodyPr>
          <a:lstStyle>
            <a:lvl1pPr algn="l" defTabSz="912897"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2897"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1268" algn="l" defTabSz="912897"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5313" algn="l" defTabSz="912897"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69352" algn="l" defTabSz="912897"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F4B8FA9-F889-4FDE-AEEC-BD8812101C78}"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984ED362-915F-4A6F-B4DA-736E3ACAD262}" type="slidenum">
              <a:rPr lang="en-US"/>
              <a:pPr>
                <a:defRPr/>
              </a:pPr>
              <a:t>‹#›</a:t>
            </a:fld>
            <a:endParaRPr lang="en-US"/>
          </a:p>
        </p:txBody>
      </p:sp>
    </p:spTree>
    <p:extLst>
      <p:ext uri="{BB962C8B-B14F-4D97-AF65-F5344CB8AC3E}">
        <p14:creationId xmlns:p14="http://schemas.microsoft.com/office/powerpoint/2010/main" val="31848364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Line 38"/>
          <p:cNvSpPr>
            <a:spLocks noChangeShapeType="1"/>
          </p:cNvSpPr>
          <p:nvPr userDrawn="1"/>
        </p:nvSpPr>
        <p:spPr bwMode="auto">
          <a:xfrm>
            <a:off x="300038" y="2017713"/>
            <a:ext cx="85201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1690" tIns="50845" rIns="101690" bIns="50845" anchor="ctr"/>
          <a:lstStyle/>
          <a:p>
            <a:endParaRPr lang="en-US"/>
          </a:p>
        </p:txBody>
      </p:sp>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E1F28854-63E1-46EB-9996-3B9766E0D322}" type="datetime1">
              <a:rPr lang="en-US"/>
              <a:pPr>
                <a:defRPr/>
              </a:pPr>
              <a:t>4/8/2019</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r>
              <a:rPr lang="en-US"/>
              <a:t>  </a:t>
            </a:r>
            <a:fld id="{12E1208B-9205-46C3-B2D5-BFEAE65059D6}" type="slidenum">
              <a:rPr lang="en-US"/>
              <a:pPr>
                <a:defRPr/>
              </a:pPr>
              <a:t>‹#›</a:t>
            </a:fld>
            <a:endParaRPr lang="en-US"/>
          </a:p>
        </p:txBody>
      </p:sp>
    </p:spTree>
    <p:extLst>
      <p:ext uri="{BB962C8B-B14F-4D97-AF65-F5344CB8AC3E}">
        <p14:creationId xmlns:p14="http://schemas.microsoft.com/office/powerpoint/2010/main" val="38198835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307975" y="2800350"/>
            <a:ext cx="852011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ormAutofit/>
          </a:bodyPr>
          <a:lstStyle>
            <a:lvl1pPr marL="0" indent="0" algn="ctr">
              <a:buNone/>
              <a:defRPr sz="2800" b="1">
                <a:solidFill>
                  <a:schemeClr val="tx1"/>
                </a:solidFill>
              </a:defRPr>
            </a:lvl1pPr>
            <a:lvl2pPr marL="456294" indent="0" algn="ctr">
              <a:buNone/>
              <a:defRPr>
                <a:solidFill>
                  <a:schemeClr val="tx1">
                    <a:tint val="75000"/>
                  </a:schemeClr>
                </a:solidFill>
              </a:defRPr>
            </a:lvl2pPr>
            <a:lvl3pPr marL="912583" indent="0" algn="ctr">
              <a:buNone/>
              <a:defRPr>
                <a:solidFill>
                  <a:schemeClr val="tx1">
                    <a:tint val="75000"/>
                  </a:schemeClr>
                </a:solidFill>
              </a:defRPr>
            </a:lvl3pPr>
            <a:lvl4pPr marL="1368877" indent="0" algn="ctr">
              <a:buNone/>
              <a:defRPr>
                <a:solidFill>
                  <a:schemeClr val="tx1">
                    <a:tint val="75000"/>
                  </a:schemeClr>
                </a:solidFill>
              </a:defRPr>
            </a:lvl4pPr>
            <a:lvl5pPr marL="1825168" indent="0" algn="ctr">
              <a:buNone/>
              <a:defRPr>
                <a:solidFill>
                  <a:schemeClr val="tx1">
                    <a:tint val="75000"/>
                  </a:schemeClr>
                </a:solidFill>
              </a:defRPr>
            </a:lvl5pPr>
            <a:lvl6pPr marL="2281461" indent="0" algn="ctr">
              <a:buNone/>
              <a:defRPr>
                <a:solidFill>
                  <a:schemeClr val="tx1">
                    <a:tint val="75000"/>
                  </a:schemeClr>
                </a:solidFill>
              </a:defRPr>
            </a:lvl6pPr>
            <a:lvl7pPr marL="2737751" indent="0" algn="ctr">
              <a:buNone/>
              <a:defRPr>
                <a:solidFill>
                  <a:schemeClr val="tx1">
                    <a:tint val="75000"/>
                  </a:schemeClr>
                </a:solidFill>
              </a:defRPr>
            </a:lvl7pPr>
            <a:lvl8pPr marL="3194045" indent="0" algn="ctr">
              <a:buNone/>
              <a:defRPr>
                <a:solidFill>
                  <a:schemeClr val="tx1">
                    <a:tint val="75000"/>
                  </a:schemeClr>
                </a:solidFill>
              </a:defRPr>
            </a:lvl8pPr>
            <a:lvl9pPr marL="3650335"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DA8009C8-FCB2-4C4F-A781-730C3CD81FA1}"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5121DB3E-3229-433D-AAC5-18D267537257}" type="slidenum">
              <a:rPr lang="en-US"/>
              <a:pPr>
                <a:defRPr/>
              </a:pPr>
              <a:t>‹#›</a:t>
            </a:fld>
            <a:endParaRPr lang="en-US"/>
          </a:p>
        </p:txBody>
      </p:sp>
    </p:spTree>
    <p:extLst>
      <p:ext uri="{BB962C8B-B14F-4D97-AF65-F5344CB8AC3E}">
        <p14:creationId xmlns:p14="http://schemas.microsoft.com/office/powerpoint/2010/main" val="14978115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8"/>
          <p:cNvSpPr>
            <a:spLocks noChangeShapeType="1"/>
          </p:cNvSpPr>
          <p:nvPr userDrawn="1"/>
        </p:nvSpPr>
        <p:spPr bwMode="auto">
          <a:xfrm>
            <a:off x="301625" y="2019300"/>
            <a:ext cx="85201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1258" tIns="45630" rIns="91258" bIns="45630" anchor="ct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6072" indent="-226095"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16E1017-7FA3-458C-BAFD-AF7DF433688F}"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637D8C11-A3E2-4CA9-BA80-6ADAFC4D6C23}" type="slidenum">
              <a:rPr lang="en-US"/>
              <a:pPr>
                <a:defRPr/>
              </a:pPr>
              <a:t>‹#›</a:t>
            </a:fld>
            <a:endParaRPr lang="en-US"/>
          </a:p>
        </p:txBody>
      </p:sp>
    </p:spTree>
    <p:extLst>
      <p:ext uri="{BB962C8B-B14F-4D97-AF65-F5344CB8AC3E}">
        <p14:creationId xmlns:p14="http://schemas.microsoft.com/office/powerpoint/2010/main" val="22136036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294" indent="0">
              <a:buNone/>
              <a:defRPr sz="1800">
                <a:solidFill>
                  <a:schemeClr val="tx1">
                    <a:tint val="75000"/>
                  </a:schemeClr>
                </a:solidFill>
              </a:defRPr>
            </a:lvl2pPr>
            <a:lvl3pPr marL="912583" indent="0">
              <a:buNone/>
              <a:defRPr sz="1600">
                <a:solidFill>
                  <a:schemeClr val="tx1">
                    <a:tint val="75000"/>
                  </a:schemeClr>
                </a:solidFill>
              </a:defRPr>
            </a:lvl3pPr>
            <a:lvl4pPr marL="1368877" indent="0">
              <a:buNone/>
              <a:defRPr sz="1400">
                <a:solidFill>
                  <a:schemeClr val="tx1">
                    <a:tint val="75000"/>
                  </a:schemeClr>
                </a:solidFill>
              </a:defRPr>
            </a:lvl4pPr>
            <a:lvl5pPr marL="1825168" indent="0">
              <a:buNone/>
              <a:defRPr sz="1400">
                <a:solidFill>
                  <a:schemeClr val="tx1">
                    <a:tint val="75000"/>
                  </a:schemeClr>
                </a:solidFill>
              </a:defRPr>
            </a:lvl5pPr>
            <a:lvl6pPr marL="2281461" indent="0">
              <a:buNone/>
              <a:defRPr sz="1400">
                <a:solidFill>
                  <a:schemeClr val="tx1">
                    <a:tint val="75000"/>
                  </a:schemeClr>
                </a:solidFill>
              </a:defRPr>
            </a:lvl6pPr>
            <a:lvl7pPr marL="2737751" indent="0">
              <a:buNone/>
              <a:defRPr sz="1400">
                <a:solidFill>
                  <a:schemeClr val="tx1">
                    <a:tint val="75000"/>
                  </a:schemeClr>
                </a:solidFill>
              </a:defRPr>
            </a:lvl7pPr>
            <a:lvl8pPr marL="3194045" indent="0">
              <a:buNone/>
              <a:defRPr sz="1400">
                <a:solidFill>
                  <a:schemeClr val="tx1">
                    <a:tint val="75000"/>
                  </a:schemeClr>
                </a:solidFill>
              </a:defRPr>
            </a:lvl8pPr>
            <a:lvl9pPr marL="365033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6867793-E2A3-498C-9125-DC3082316FE9}"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CBC16749-579D-4C8A-B160-6C130DD115F5}" type="slidenum">
              <a:rPr lang="en-US"/>
              <a:pPr>
                <a:defRPr/>
              </a:pPr>
              <a:t>‹#›</a:t>
            </a:fld>
            <a:endParaRPr lang="en-US"/>
          </a:p>
        </p:txBody>
      </p:sp>
    </p:spTree>
    <p:extLst>
      <p:ext uri="{BB962C8B-B14F-4D97-AF65-F5344CB8AC3E}">
        <p14:creationId xmlns:p14="http://schemas.microsoft.com/office/powerpoint/2010/main" val="1645746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01CB8B5-3BEF-420B-B4C5-975164D6BFB6}"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36890D16-E470-4332-8521-8D63204908F1}" type="slidenum">
              <a:rPr lang="en-US"/>
              <a:pPr>
                <a:defRPr/>
              </a:pPr>
              <a:t>‹#›</a:t>
            </a:fld>
            <a:endParaRPr lang="en-US"/>
          </a:p>
        </p:txBody>
      </p:sp>
    </p:spTree>
    <p:extLst>
      <p:ext uri="{BB962C8B-B14F-4D97-AF65-F5344CB8AC3E}">
        <p14:creationId xmlns:p14="http://schemas.microsoft.com/office/powerpoint/2010/main" val="39817628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294" indent="0">
              <a:buNone/>
              <a:defRPr sz="2000" b="1"/>
            </a:lvl2pPr>
            <a:lvl3pPr marL="912583" indent="0">
              <a:buNone/>
              <a:defRPr sz="1800" b="1"/>
            </a:lvl3pPr>
            <a:lvl4pPr marL="1368877" indent="0">
              <a:buNone/>
              <a:defRPr sz="1600" b="1"/>
            </a:lvl4pPr>
            <a:lvl5pPr marL="1825168" indent="0">
              <a:buNone/>
              <a:defRPr sz="1600" b="1"/>
            </a:lvl5pPr>
            <a:lvl6pPr marL="2281461" indent="0">
              <a:buNone/>
              <a:defRPr sz="1600" b="1"/>
            </a:lvl6pPr>
            <a:lvl7pPr marL="2737751" indent="0">
              <a:buNone/>
              <a:defRPr sz="1600" b="1"/>
            </a:lvl7pPr>
            <a:lvl8pPr marL="3194045" indent="0">
              <a:buNone/>
              <a:defRPr sz="1600" b="1"/>
            </a:lvl8pPr>
            <a:lvl9pPr marL="36503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42" y="2081605"/>
            <a:ext cx="4041775" cy="639762"/>
          </a:xfrm>
        </p:spPr>
        <p:txBody>
          <a:bodyPr anchor="b"/>
          <a:lstStyle>
            <a:lvl1pPr marL="0" indent="0">
              <a:buNone/>
              <a:defRPr sz="2400" b="1"/>
            </a:lvl1pPr>
            <a:lvl2pPr marL="456294" indent="0">
              <a:buNone/>
              <a:defRPr sz="2000" b="1"/>
            </a:lvl2pPr>
            <a:lvl3pPr marL="912583" indent="0">
              <a:buNone/>
              <a:defRPr sz="1800" b="1"/>
            </a:lvl3pPr>
            <a:lvl4pPr marL="1368877" indent="0">
              <a:buNone/>
              <a:defRPr sz="1600" b="1"/>
            </a:lvl4pPr>
            <a:lvl5pPr marL="1825168" indent="0">
              <a:buNone/>
              <a:defRPr sz="1600" b="1"/>
            </a:lvl5pPr>
            <a:lvl6pPr marL="2281461" indent="0">
              <a:buNone/>
              <a:defRPr sz="1600" b="1"/>
            </a:lvl6pPr>
            <a:lvl7pPr marL="2737751" indent="0">
              <a:buNone/>
              <a:defRPr sz="1600" b="1"/>
            </a:lvl7pPr>
            <a:lvl8pPr marL="3194045" indent="0">
              <a:buNone/>
              <a:defRPr sz="1600" b="1"/>
            </a:lvl8pPr>
            <a:lvl9pPr marL="36503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2"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01114FE-A3A8-49F1-8F00-EBBF6AAE712B}" type="datetime1">
              <a:rPr lang="en-US"/>
              <a:pPr>
                <a:defRPr/>
              </a:pPr>
              <a:t>4/8/2019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  </a:t>
            </a:r>
            <a:fld id="{86F19914-70DD-4AC6-8A2F-FB7726B03AEA}" type="slidenum">
              <a:rPr lang="en-US"/>
              <a:pPr>
                <a:defRPr/>
              </a:pPr>
              <a:t>‹#›</a:t>
            </a:fld>
            <a:endParaRPr lang="en-US"/>
          </a:p>
        </p:txBody>
      </p:sp>
    </p:spTree>
    <p:extLst>
      <p:ext uri="{BB962C8B-B14F-4D97-AF65-F5344CB8AC3E}">
        <p14:creationId xmlns:p14="http://schemas.microsoft.com/office/powerpoint/2010/main" val="1514067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C17930D-EA4C-4C5A-BDB8-B7EA9D305809}" type="datetime1">
              <a:rPr lang="en-US"/>
              <a:pPr>
                <a:defRPr/>
              </a:pPr>
              <a:t>4/8/2019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  </a:t>
            </a:r>
            <a:fld id="{ABF5DAAB-CD6A-49AD-BD4D-A2F3AC89E1B4}" type="slidenum">
              <a:rPr lang="en-US"/>
              <a:pPr>
                <a:defRPr/>
              </a:pPr>
              <a:t>‹#›</a:t>
            </a:fld>
            <a:endParaRPr lang="en-US"/>
          </a:p>
        </p:txBody>
      </p:sp>
    </p:spTree>
    <p:extLst>
      <p:ext uri="{BB962C8B-B14F-4D97-AF65-F5344CB8AC3E}">
        <p14:creationId xmlns:p14="http://schemas.microsoft.com/office/powerpoint/2010/main" val="2535100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userDrawn="1"/>
        </p:nvSpPr>
        <p:spPr bwMode="auto">
          <a:xfrm>
            <a:off x="307975" y="6405563"/>
            <a:ext cx="1870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8" tIns="45630" rIns="91258" bIns="45630" anchor="ctr"/>
          <a:lstStyle>
            <a:lvl1pPr defTabSz="911225">
              <a:defRPr>
                <a:solidFill>
                  <a:schemeClr val="tx1"/>
                </a:solidFill>
                <a:latin typeface="Arial" charset="0"/>
              </a:defRPr>
            </a:lvl1pPr>
            <a:lvl2pPr marL="742950" indent="-285750" defTabSz="911225">
              <a:defRPr>
                <a:solidFill>
                  <a:schemeClr val="tx1"/>
                </a:solidFill>
                <a:latin typeface="Arial" charset="0"/>
              </a:defRPr>
            </a:lvl2pPr>
            <a:lvl3pPr marL="1143000" indent="-228600" defTabSz="911225">
              <a:defRPr>
                <a:solidFill>
                  <a:schemeClr val="tx1"/>
                </a:solidFill>
                <a:latin typeface="Arial" charset="0"/>
              </a:defRPr>
            </a:lvl3pPr>
            <a:lvl4pPr marL="1600200" indent="-228600" defTabSz="911225">
              <a:defRPr>
                <a:solidFill>
                  <a:schemeClr val="tx1"/>
                </a:solidFill>
                <a:latin typeface="Arial" charset="0"/>
              </a:defRPr>
            </a:lvl4pPr>
            <a:lvl5pPr marL="2057400" indent="-228600" defTabSz="911225">
              <a:defRPr>
                <a:solidFill>
                  <a:schemeClr val="tx1"/>
                </a:solidFill>
                <a:latin typeface="Arial" charset="0"/>
              </a:defRPr>
            </a:lvl5pPr>
            <a:lvl6pPr marL="2514600" indent="-228600" defTabSz="911225" fontAlgn="base">
              <a:spcBef>
                <a:spcPct val="0"/>
              </a:spcBef>
              <a:spcAft>
                <a:spcPct val="0"/>
              </a:spcAft>
              <a:defRPr>
                <a:solidFill>
                  <a:schemeClr val="tx1"/>
                </a:solidFill>
                <a:latin typeface="Arial" charset="0"/>
              </a:defRPr>
            </a:lvl6pPr>
            <a:lvl7pPr marL="2971800" indent="-228600" defTabSz="911225" fontAlgn="base">
              <a:spcBef>
                <a:spcPct val="0"/>
              </a:spcBef>
              <a:spcAft>
                <a:spcPct val="0"/>
              </a:spcAft>
              <a:defRPr>
                <a:solidFill>
                  <a:schemeClr val="tx1"/>
                </a:solidFill>
                <a:latin typeface="Arial" charset="0"/>
              </a:defRPr>
            </a:lvl7pPr>
            <a:lvl8pPr marL="3429000" indent="-228600" defTabSz="911225" fontAlgn="base">
              <a:spcBef>
                <a:spcPct val="0"/>
              </a:spcBef>
              <a:spcAft>
                <a:spcPct val="0"/>
              </a:spcAft>
              <a:defRPr>
                <a:solidFill>
                  <a:schemeClr val="tx1"/>
                </a:solidFill>
                <a:latin typeface="Arial" charset="0"/>
              </a:defRPr>
            </a:lvl8pPr>
            <a:lvl9pPr marL="3886200" indent="-228600" defTabSz="911225" fontAlgn="base">
              <a:spcBef>
                <a:spcPct val="0"/>
              </a:spcBef>
              <a:spcAft>
                <a:spcPct val="0"/>
              </a:spcAft>
              <a:defRPr>
                <a:solidFill>
                  <a:schemeClr val="tx1"/>
                </a:solidFill>
                <a:latin typeface="Arial" charset="0"/>
              </a:defRPr>
            </a:lvl9pPr>
          </a:lstStyle>
          <a:p>
            <a:pPr>
              <a:defRPr/>
            </a:pPr>
            <a:fld id="{583FB73A-57DC-44CA-BB63-A54F7C534F85}" type="datetime1">
              <a:rPr lang="en-US" altLang="en-US" sz="1400" smtClean="0"/>
              <a:pPr>
                <a:defRPr/>
              </a:pPr>
              <a:t>4/8/2019</a:t>
            </a:fld>
            <a:endParaRPr lang="en-US" altLang="en-US" sz="1400"/>
          </a:p>
        </p:txBody>
      </p:sp>
      <p:sp>
        <p:nvSpPr>
          <p:cNvPr id="7" name="Slide Number Placeholder 5"/>
          <p:cNvSpPr txBox="1">
            <a:spLocks/>
          </p:cNvSpPr>
          <p:nvPr userDrawn="1"/>
        </p:nvSpPr>
        <p:spPr bwMode="auto">
          <a:xfrm>
            <a:off x="6691313" y="6405563"/>
            <a:ext cx="21336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8" tIns="45630" rIns="91258" bIns="45630" anchor="ctr"/>
          <a:lstStyle>
            <a:lvl1pPr defTabSz="911225">
              <a:defRPr>
                <a:solidFill>
                  <a:schemeClr val="tx1"/>
                </a:solidFill>
                <a:latin typeface="Arial" charset="0"/>
              </a:defRPr>
            </a:lvl1pPr>
            <a:lvl2pPr marL="742950" indent="-285750" defTabSz="911225">
              <a:defRPr>
                <a:solidFill>
                  <a:schemeClr val="tx1"/>
                </a:solidFill>
                <a:latin typeface="Arial" charset="0"/>
              </a:defRPr>
            </a:lvl2pPr>
            <a:lvl3pPr marL="1143000" indent="-228600" defTabSz="911225">
              <a:defRPr>
                <a:solidFill>
                  <a:schemeClr val="tx1"/>
                </a:solidFill>
                <a:latin typeface="Arial" charset="0"/>
              </a:defRPr>
            </a:lvl3pPr>
            <a:lvl4pPr marL="1600200" indent="-228600" defTabSz="911225">
              <a:defRPr>
                <a:solidFill>
                  <a:schemeClr val="tx1"/>
                </a:solidFill>
                <a:latin typeface="Arial" charset="0"/>
              </a:defRPr>
            </a:lvl4pPr>
            <a:lvl5pPr marL="2057400" indent="-228600" defTabSz="911225">
              <a:defRPr>
                <a:solidFill>
                  <a:schemeClr val="tx1"/>
                </a:solidFill>
                <a:latin typeface="Arial" charset="0"/>
              </a:defRPr>
            </a:lvl5pPr>
            <a:lvl6pPr marL="2514600" indent="-228600" defTabSz="911225" fontAlgn="base">
              <a:spcBef>
                <a:spcPct val="0"/>
              </a:spcBef>
              <a:spcAft>
                <a:spcPct val="0"/>
              </a:spcAft>
              <a:defRPr>
                <a:solidFill>
                  <a:schemeClr val="tx1"/>
                </a:solidFill>
                <a:latin typeface="Arial" charset="0"/>
              </a:defRPr>
            </a:lvl6pPr>
            <a:lvl7pPr marL="2971800" indent="-228600" defTabSz="911225" fontAlgn="base">
              <a:spcBef>
                <a:spcPct val="0"/>
              </a:spcBef>
              <a:spcAft>
                <a:spcPct val="0"/>
              </a:spcAft>
              <a:defRPr>
                <a:solidFill>
                  <a:schemeClr val="tx1"/>
                </a:solidFill>
                <a:latin typeface="Arial" charset="0"/>
              </a:defRPr>
            </a:lvl7pPr>
            <a:lvl8pPr marL="3429000" indent="-228600" defTabSz="911225" fontAlgn="base">
              <a:spcBef>
                <a:spcPct val="0"/>
              </a:spcBef>
              <a:spcAft>
                <a:spcPct val="0"/>
              </a:spcAft>
              <a:defRPr>
                <a:solidFill>
                  <a:schemeClr val="tx1"/>
                </a:solidFill>
                <a:latin typeface="Arial" charset="0"/>
              </a:defRPr>
            </a:lvl8pPr>
            <a:lvl9pPr marL="3886200" indent="-228600" defTabSz="911225" fontAlgn="base">
              <a:spcBef>
                <a:spcPct val="0"/>
              </a:spcBef>
              <a:spcAft>
                <a:spcPct val="0"/>
              </a:spcAft>
              <a:defRPr>
                <a:solidFill>
                  <a:schemeClr val="tx1"/>
                </a:solidFill>
                <a:latin typeface="Arial" charset="0"/>
              </a:defRPr>
            </a:lvl9pPr>
          </a:lstStyle>
          <a:p>
            <a:pPr algn="r">
              <a:defRPr/>
            </a:pPr>
            <a:fld id="{21C8D65E-8F6D-4693-AE03-7BBC5A3D92F6}" type="slidenum">
              <a:rPr lang="en-US" altLang="en-US" sz="1400" smtClean="0"/>
              <a:pPr algn="r">
                <a:defRPr/>
              </a:pPr>
              <a:t>‹#›</a:t>
            </a:fld>
            <a:endParaRPr lang="en-US" altLang="en-US" sz="1400"/>
          </a:p>
        </p:txBody>
      </p:sp>
      <p:sp>
        <p:nvSpPr>
          <p:cNvPr id="8" name="Line 38"/>
          <p:cNvSpPr>
            <a:spLocks noChangeShapeType="1"/>
          </p:cNvSpPr>
          <p:nvPr userDrawn="1"/>
        </p:nvSpPr>
        <p:spPr bwMode="auto">
          <a:xfrm>
            <a:off x="301625" y="2019300"/>
            <a:ext cx="85201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1258" tIns="45630" rIns="91258" bIns="45630" anchor="ctr"/>
          <a:lstStyle/>
          <a:p>
            <a:endParaRPr lang="en-US"/>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1"/>
          <p:cNvSpPr>
            <a:spLocks noGrp="1"/>
          </p:cNvSpPr>
          <p:nvPr>
            <p:ph type="dt" sz="half" idx="10"/>
          </p:nvPr>
        </p:nvSpPr>
        <p:spPr/>
        <p:txBody>
          <a:bodyPr/>
          <a:lstStyle>
            <a:lvl1pPr>
              <a:defRPr/>
            </a:lvl1pPr>
          </a:lstStyle>
          <a:p>
            <a:pPr>
              <a:defRPr/>
            </a:pPr>
            <a:fld id="{7B9A2B1A-7398-433D-9E70-D3E2DC8C9DC2}" type="datetime1">
              <a:rPr lang="en-US"/>
              <a:pPr>
                <a:defRPr/>
              </a:pPr>
              <a:t>4/8/2019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r>
              <a:rPr lang="en-US"/>
              <a:t>  </a:t>
            </a:r>
            <a:fld id="{B8E9836E-E2E8-4D08-800B-3C782243414B}" type="slidenum">
              <a:rPr lang="en-US"/>
              <a:pPr>
                <a:defRPr/>
              </a:pPr>
              <a:t>‹#›</a:t>
            </a:fld>
            <a:endParaRPr lang="en-US"/>
          </a:p>
        </p:txBody>
      </p:sp>
    </p:spTree>
    <p:extLst>
      <p:ext uri="{BB962C8B-B14F-4D97-AF65-F5344CB8AC3E}">
        <p14:creationId xmlns:p14="http://schemas.microsoft.com/office/powerpoint/2010/main" val="13131469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294" indent="0">
              <a:buNone/>
              <a:defRPr sz="1200"/>
            </a:lvl2pPr>
            <a:lvl3pPr marL="912583" indent="0">
              <a:buNone/>
              <a:defRPr sz="1000"/>
            </a:lvl3pPr>
            <a:lvl4pPr marL="1368877" indent="0">
              <a:buNone/>
              <a:defRPr sz="900"/>
            </a:lvl4pPr>
            <a:lvl5pPr marL="1825168" indent="0">
              <a:buNone/>
              <a:defRPr sz="900"/>
            </a:lvl5pPr>
            <a:lvl6pPr marL="2281461" indent="0">
              <a:buNone/>
              <a:defRPr sz="900"/>
            </a:lvl6pPr>
            <a:lvl7pPr marL="2737751" indent="0">
              <a:buNone/>
              <a:defRPr sz="900"/>
            </a:lvl7pPr>
            <a:lvl8pPr marL="3194045" indent="0">
              <a:buNone/>
              <a:defRPr sz="900"/>
            </a:lvl8pPr>
            <a:lvl9pPr marL="3650335"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C723A2C-735F-431A-8E48-CC880B9F1907}"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E817F440-7852-4893-B47B-CDE728E3AC4C}" type="slidenum">
              <a:rPr lang="en-US"/>
              <a:pPr>
                <a:defRPr/>
              </a:pPr>
              <a:t>‹#›</a:t>
            </a:fld>
            <a:endParaRPr lang="en-US"/>
          </a:p>
        </p:txBody>
      </p:sp>
    </p:spTree>
    <p:extLst>
      <p:ext uri="{BB962C8B-B14F-4D97-AF65-F5344CB8AC3E}">
        <p14:creationId xmlns:p14="http://schemas.microsoft.com/office/powerpoint/2010/main" val="50432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614" indent="0">
              <a:buNone/>
              <a:defRPr sz="1200"/>
            </a:lvl2pPr>
            <a:lvl3pPr marL="913224" indent="0">
              <a:buNone/>
              <a:defRPr sz="1000"/>
            </a:lvl3pPr>
            <a:lvl4pPr marL="1369838" indent="0">
              <a:buNone/>
              <a:defRPr sz="900"/>
            </a:lvl4pPr>
            <a:lvl5pPr marL="1826449" indent="0">
              <a:buNone/>
              <a:defRPr sz="900"/>
            </a:lvl5pPr>
            <a:lvl6pPr marL="2283063" indent="0">
              <a:buNone/>
              <a:defRPr sz="900"/>
            </a:lvl6pPr>
            <a:lvl7pPr marL="2739672" indent="0">
              <a:buNone/>
              <a:defRPr sz="900"/>
            </a:lvl7pPr>
            <a:lvl8pPr marL="3196287" indent="0">
              <a:buNone/>
              <a:defRPr sz="900"/>
            </a:lvl8pPr>
            <a:lvl9pPr marL="3652897"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86DE3-2BD6-4443-AD70-BC9B33125041}"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8ED55E-F8E0-4F93-A623-15E83AB7823B}" type="slidenum">
              <a:rPr lang="en-US"/>
              <a:pPr>
                <a:defRPr/>
              </a:pPr>
              <a:t>‹#›</a:t>
            </a:fld>
            <a:endParaRPr lang="en-US" dirty="0"/>
          </a:p>
        </p:txBody>
      </p:sp>
    </p:spTree>
    <p:extLst>
      <p:ext uri="{BB962C8B-B14F-4D97-AF65-F5344CB8AC3E}">
        <p14:creationId xmlns:p14="http://schemas.microsoft.com/office/powerpoint/2010/main" val="29050584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rtlCol="0">
            <a:normAutofit/>
          </a:bodyPr>
          <a:lstStyle>
            <a:lvl1pPr marL="0" indent="0">
              <a:buNone/>
              <a:defRPr sz="3200"/>
            </a:lvl1pPr>
            <a:lvl2pPr marL="456294" indent="0">
              <a:buNone/>
              <a:defRPr sz="2800"/>
            </a:lvl2pPr>
            <a:lvl3pPr marL="912583" indent="0">
              <a:buNone/>
              <a:defRPr sz="2400"/>
            </a:lvl3pPr>
            <a:lvl4pPr marL="1368877" indent="0">
              <a:buNone/>
              <a:defRPr sz="2000"/>
            </a:lvl4pPr>
            <a:lvl5pPr marL="1825168" indent="0">
              <a:buNone/>
              <a:defRPr sz="2000"/>
            </a:lvl5pPr>
            <a:lvl6pPr marL="2281461" indent="0">
              <a:buNone/>
              <a:defRPr sz="2000"/>
            </a:lvl6pPr>
            <a:lvl7pPr marL="2737751" indent="0">
              <a:buNone/>
              <a:defRPr sz="2000"/>
            </a:lvl7pPr>
            <a:lvl8pPr marL="3194045" indent="0">
              <a:buNone/>
              <a:defRPr sz="2000"/>
            </a:lvl8pPr>
            <a:lvl9pPr marL="3650335"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294" indent="0">
              <a:buNone/>
              <a:defRPr sz="1200"/>
            </a:lvl2pPr>
            <a:lvl3pPr marL="912583" indent="0">
              <a:buNone/>
              <a:defRPr sz="1000"/>
            </a:lvl3pPr>
            <a:lvl4pPr marL="1368877" indent="0">
              <a:buNone/>
              <a:defRPr sz="900"/>
            </a:lvl4pPr>
            <a:lvl5pPr marL="1825168" indent="0">
              <a:buNone/>
              <a:defRPr sz="900"/>
            </a:lvl5pPr>
            <a:lvl6pPr marL="2281461" indent="0">
              <a:buNone/>
              <a:defRPr sz="900"/>
            </a:lvl6pPr>
            <a:lvl7pPr marL="2737751" indent="0">
              <a:buNone/>
              <a:defRPr sz="900"/>
            </a:lvl7pPr>
            <a:lvl8pPr marL="3194045" indent="0">
              <a:buNone/>
              <a:defRPr sz="900"/>
            </a:lvl8pPr>
            <a:lvl9pPr marL="3650335"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BFA36E-6747-4149-8E8D-144D7C82F124}"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C99BA776-D124-4C22-A909-82EBC32688DD}" type="slidenum">
              <a:rPr lang="en-US"/>
              <a:pPr>
                <a:defRPr/>
              </a:pPr>
              <a:t>‹#›</a:t>
            </a:fld>
            <a:endParaRPr lang="en-US"/>
          </a:p>
        </p:txBody>
      </p:sp>
    </p:spTree>
    <p:extLst>
      <p:ext uri="{BB962C8B-B14F-4D97-AF65-F5344CB8AC3E}">
        <p14:creationId xmlns:p14="http://schemas.microsoft.com/office/powerpoint/2010/main" val="25776315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81DC2B-7BC5-4684-9A51-12541241EFBC}"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66A36226-3A5B-4814-B055-6716FCF3744F}" type="slidenum">
              <a:rPr lang="en-US"/>
              <a:pPr>
                <a:defRPr/>
              </a:pPr>
              <a:t>‹#›</a:t>
            </a:fld>
            <a:endParaRPr lang="en-US"/>
          </a:p>
        </p:txBody>
      </p:sp>
    </p:spTree>
    <p:extLst>
      <p:ext uri="{BB962C8B-B14F-4D97-AF65-F5344CB8AC3E}">
        <p14:creationId xmlns:p14="http://schemas.microsoft.com/office/powerpoint/2010/main" val="24455529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3371A6-0B0D-4107-B8F8-FD8358253995}"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7FA78D04-251B-49E2-9167-3B125FBC059E}" type="slidenum">
              <a:rPr lang="en-US"/>
              <a:pPr>
                <a:defRPr/>
              </a:pPr>
              <a:t>‹#›</a:t>
            </a:fld>
            <a:endParaRPr lang="en-US"/>
          </a:p>
        </p:txBody>
      </p:sp>
    </p:spTree>
    <p:extLst>
      <p:ext uri="{BB962C8B-B14F-4D97-AF65-F5344CB8AC3E}">
        <p14:creationId xmlns:p14="http://schemas.microsoft.com/office/powerpoint/2010/main" val="6018785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74320" y="2081621"/>
            <a:ext cx="8337665" cy="2542095"/>
          </a:xfrm>
          <a:noFill/>
          <a:ln w="9525">
            <a:noFill/>
            <a:miter lim="800000"/>
            <a:headEnd/>
            <a:tailEnd/>
          </a:ln>
          <a:effectLst/>
        </p:spPr>
        <p:txBody>
          <a:bodyPr lIns="91219" tIns="45611" rIns="91219" bIns="45611" numCol="6">
            <a:spAutoFit/>
          </a:bodyPr>
          <a:lstStyle>
            <a:lvl1pPr algn="l" defTabSz="912790"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2790"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2790"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2790"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2790"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128762B-BEE7-4EF6-BE63-2CE6B162C8DA}"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1CB80BDE-B2B6-44AC-9318-A8D9DEBD7C32}" type="slidenum">
              <a:rPr lang="en-US"/>
              <a:pPr>
                <a:defRPr/>
              </a:pPr>
              <a:t>‹#›</a:t>
            </a:fld>
            <a:endParaRPr lang="en-US"/>
          </a:p>
        </p:txBody>
      </p:sp>
    </p:spTree>
    <p:extLst>
      <p:ext uri="{BB962C8B-B14F-4D97-AF65-F5344CB8AC3E}">
        <p14:creationId xmlns:p14="http://schemas.microsoft.com/office/powerpoint/2010/main" val="27244168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7" name="Content Placeholder 2"/>
          <p:cNvSpPr>
            <a:spLocks noGrp="1"/>
          </p:cNvSpPr>
          <p:nvPr>
            <p:ph idx="1"/>
          </p:nvPr>
        </p:nvSpPr>
        <p:spPr>
          <a:xfrm>
            <a:off x="274320" y="2081610"/>
            <a:ext cx="8321040" cy="279668"/>
          </a:xfrm>
          <a:noFill/>
          <a:ln w="9525">
            <a:noFill/>
            <a:miter lim="800000"/>
            <a:headEnd/>
            <a:tailEnd/>
          </a:ln>
          <a:effectLst/>
        </p:spPr>
        <p:txBody>
          <a:bodyPr lIns="91219" tIns="45611" rIns="91219" bIns="45611" numCol="6">
            <a:spAutoFit/>
          </a:bodyPr>
          <a:lstStyle>
            <a:lvl1pPr algn="l" defTabSz="912790"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2790"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1142" algn="l" defTabSz="912790"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5147" algn="l" defTabSz="912790"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69145" algn="l" defTabSz="912790"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FF360D8-732B-458E-AC0D-BEC7EAA1B9F6}"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ED2BB4AD-ECE5-44B0-9B8D-07B240936EDC}" type="slidenum">
              <a:rPr lang="en-US"/>
              <a:pPr>
                <a:defRPr/>
              </a:pPr>
              <a:t>‹#›</a:t>
            </a:fld>
            <a:endParaRPr lang="en-US"/>
          </a:p>
        </p:txBody>
      </p:sp>
    </p:spTree>
    <p:extLst>
      <p:ext uri="{BB962C8B-B14F-4D97-AF65-F5344CB8AC3E}">
        <p14:creationId xmlns:p14="http://schemas.microsoft.com/office/powerpoint/2010/main" val="18230908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Line 38"/>
          <p:cNvSpPr>
            <a:spLocks noChangeShapeType="1"/>
          </p:cNvSpPr>
          <p:nvPr userDrawn="1"/>
        </p:nvSpPr>
        <p:spPr bwMode="auto">
          <a:xfrm>
            <a:off x="300038" y="2017713"/>
            <a:ext cx="85201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1678" tIns="50839" rIns="101678" bIns="50839" anchor="ctr"/>
          <a:lstStyle/>
          <a:p>
            <a:endParaRPr lang="en-US"/>
          </a:p>
        </p:txBody>
      </p:sp>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9C5BF43F-D15E-42BD-AE22-68E9BA4EC75B}" type="datetime1">
              <a:rPr lang="en-US"/>
              <a:pPr>
                <a:defRPr/>
              </a:pPr>
              <a:t>4/8/2019</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r>
              <a:rPr lang="en-US"/>
              <a:t>  </a:t>
            </a:r>
            <a:fld id="{8FBD09D6-BD36-4FE7-9EDD-1E76639989A2}" type="slidenum">
              <a:rPr lang="en-US"/>
              <a:pPr>
                <a:defRPr/>
              </a:pPr>
              <a:t>‹#›</a:t>
            </a:fld>
            <a:endParaRPr lang="en-US"/>
          </a:p>
        </p:txBody>
      </p:sp>
    </p:spTree>
    <p:extLst>
      <p:ext uri="{BB962C8B-B14F-4D97-AF65-F5344CB8AC3E}">
        <p14:creationId xmlns:p14="http://schemas.microsoft.com/office/powerpoint/2010/main" val="36208110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307975" y="2800350"/>
            <a:ext cx="8520113"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5" name="TextBox 12"/>
          <p:cNvSpPr txBox="1">
            <a:spLocks noChangeArrowheads="1"/>
          </p:cNvSpPr>
          <p:nvPr userDrawn="1"/>
        </p:nvSpPr>
        <p:spPr bwMode="auto">
          <a:xfrm>
            <a:off x="300038" y="5865813"/>
            <a:ext cx="8520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ctr">
              <a:defRPr/>
            </a:pPr>
            <a:r>
              <a:rPr lang="en-US" altLang="en-US" sz="1500" b="1">
                <a:solidFill>
                  <a:srgbClr val="000000"/>
                </a:solidFill>
              </a:rPr>
              <a:t>THIS PRELIMINARY WORK OF GAO IS SUBJECT TO REVISION AND SHOULD NOT BE REPRODUCED OR DISTRIBUTED. SOME GRAPHICS MAY BE ENTITLED TO COPYRIGHT. </a:t>
            </a:r>
          </a:p>
        </p:txBody>
      </p:sp>
      <p:cxnSp>
        <p:nvCxnSpPr>
          <p:cNvPr id="6" name="Straight Connector 5"/>
          <p:cNvCxnSpPr/>
          <p:nvPr userDrawn="1"/>
        </p:nvCxnSpPr>
        <p:spPr>
          <a:xfrm>
            <a:off x="300038" y="5792788"/>
            <a:ext cx="8520112"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ormAutofit/>
          </a:bodyPr>
          <a:lstStyle>
            <a:lvl1pPr marL="0" indent="0" algn="ctr">
              <a:buNone/>
              <a:defRPr sz="2800" b="1">
                <a:solidFill>
                  <a:srgbClr val="000000"/>
                </a:solidFill>
              </a:defRPr>
            </a:lvl1pPr>
            <a:lvl2pPr marL="456241" indent="0" algn="ctr">
              <a:buNone/>
              <a:defRPr>
                <a:solidFill>
                  <a:schemeClr val="tx1">
                    <a:tint val="75000"/>
                  </a:schemeClr>
                </a:solidFill>
              </a:defRPr>
            </a:lvl2pPr>
            <a:lvl3pPr marL="912476" indent="0" algn="ctr">
              <a:buNone/>
              <a:defRPr>
                <a:solidFill>
                  <a:schemeClr val="tx1">
                    <a:tint val="75000"/>
                  </a:schemeClr>
                </a:solidFill>
              </a:defRPr>
            </a:lvl3pPr>
            <a:lvl4pPr marL="1368717" indent="0" algn="ctr">
              <a:buNone/>
              <a:defRPr>
                <a:solidFill>
                  <a:schemeClr val="tx1">
                    <a:tint val="75000"/>
                  </a:schemeClr>
                </a:solidFill>
              </a:defRPr>
            </a:lvl4pPr>
            <a:lvl5pPr marL="1824954" indent="0" algn="ctr">
              <a:buNone/>
              <a:defRPr>
                <a:solidFill>
                  <a:schemeClr val="tx1">
                    <a:tint val="75000"/>
                  </a:schemeClr>
                </a:solidFill>
              </a:defRPr>
            </a:lvl5pPr>
            <a:lvl6pPr marL="2281194" indent="0" algn="ctr">
              <a:buNone/>
              <a:defRPr>
                <a:solidFill>
                  <a:schemeClr val="tx1">
                    <a:tint val="75000"/>
                  </a:schemeClr>
                </a:solidFill>
              </a:defRPr>
            </a:lvl6pPr>
            <a:lvl7pPr marL="2737431" indent="0" algn="ctr">
              <a:buNone/>
              <a:defRPr>
                <a:solidFill>
                  <a:schemeClr val="tx1">
                    <a:tint val="75000"/>
                  </a:schemeClr>
                </a:solidFill>
              </a:defRPr>
            </a:lvl7pPr>
            <a:lvl8pPr marL="3193672" indent="0" algn="ctr">
              <a:buNone/>
              <a:defRPr>
                <a:solidFill>
                  <a:schemeClr val="tx1">
                    <a:tint val="75000"/>
                  </a:schemeClr>
                </a:solidFill>
              </a:defRPr>
            </a:lvl8pPr>
            <a:lvl9pPr marL="3649908"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C11CE9F8-4D38-4084-965F-6F7EDB6505E7}" type="datetime1">
              <a:rPr lang="en-US"/>
              <a:pPr>
                <a:defRPr/>
              </a:pPr>
              <a:t>4/8/2019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  </a:t>
            </a:r>
            <a:fld id="{116586E3-ED98-480C-9EA5-E814B57AF75F}" type="slidenum">
              <a:rPr lang="en-US"/>
              <a:pPr>
                <a:defRPr/>
              </a:pPr>
              <a:t>‹#›</a:t>
            </a:fld>
            <a:endParaRPr lang="en-US"/>
          </a:p>
        </p:txBody>
      </p:sp>
    </p:spTree>
    <p:extLst>
      <p:ext uri="{BB962C8B-B14F-4D97-AF65-F5344CB8AC3E}">
        <p14:creationId xmlns:p14="http://schemas.microsoft.com/office/powerpoint/2010/main" val="24528861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8"/>
          <p:cNvSpPr>
            <a:spLocks noChangeShapeType="1"/>
          </p:cNvSpPr>
          <p:nvPr userDrawn="1"/>
        </p:nvSpPr>
        <p:spPr bwMode="auto">
          <a:xfrm>
            <a:off x="301625" y="2019300"/>
            <a:ext cx="852011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91248" tIns="45625" rIns="91248" bIns="45625" anchor="ct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5865" indent="-226069"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1C4750-4106-4A0D-8636-FF64CCE159AA}"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3572BEEE-48C4-434B-9F3A-E124191AD2D3}" type="slidenum">
              <a:rPr lang="en-US"/>
              <a:pPr>
                <a:defRPr/>
              </a:pPr>
              <a:t>‹#›</a:t>
            </a:fld>
            <a:endParaRPr lang="en-US"/>
          </a:p>
        </p:txBody>
      </p:sp>
    </p:spTree>
    <p:extLst>
      <p:ext uri="{BB962C8B-B14F-4D97-AF65-F5344CB8AC3E}">
        <p14:creationId xmlns:p14="http://schemas.microsoft.com/office/powerpoint/2010/main" val="34937244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241" indent="0">
              <a:buNone/>
              <a:defRPr sz="1800">
                <a:solidFill>
                  <a:schemeClr val="tx1">
                    <a:tint val="75000"/>
                  </a:schemeClr>
                </a:solidFill>
              </a:defRPr>
            </a:lvl2pPr>
            <a:lvl3pPr marL="912476" indent="0">
              <a:buNone/>
              <a:defRPr sz="1600">
                <a:solidFill>
                  <a:schemeClr val="tx1">
                    <a:tint val="75000"/>
                  </a:schemeClr>
                </a:solidFill>
              </a:defRPr>
            </a:lvl3pPr>
            <a:lvl4pPr marL="1368717" indent="0">
              <a:buNone/>
              <a:defRPr sz="1400">
                <a:solidFill>
                  <a:schemeClr val="tx1">
                    <a:tint val="75000"/>
                  </a:schemeClr>
                </a:solidFill>
              </a:defRPr>
            </a:lvl4pPr>
            <a:lvl5pPr marL="1824954" indent="0">
              <a:buNone/>
              <a:defRPr sz="1400">
                <a:solidFill>
                  <a:schemeClr val="tx1">
                    <a:tint val="75000"/>
                  </a:schemeClr>
                </a:solidFill>
              </a:defRPr>
            </a:lvl5pPr>
            <a:lvl6pPr marL="2281194" indent="0">
              <a:buNone/>
              <a:defRPr sz="1400">
                <a:solidFill>
                  <a:schemeClr val="tx1">
                    <a:tint val="75000"/>
                  </a:schemeClr>
                </a:solidFill>
              </a:defRPr>
            </a:lvl6pPr>
            <a:lvl7pPr marL="2737431" indent="0">
              <a:buNone/>
              <a:defRPr sz="1400">
                <a:solidFill>
                  <a:schemeClr val="tx1">
                    <a:tint val="75000"/>
                  </a:schemeClr>
                </a:solidFill>
              </a:defRPr>
            </a:lvl7pPr>
            <a:lvl8pPr marL="3193672" indent="0">
              <a:buNone/>
              <a:defRPr sz="1400">
                <a:solidFill>
                  <a:schemeClr val="tx1">
                    <a:tint val="75000"/>
                  </a:schemeClr>
                </a:solidFill>
              </a:defRPr>
            </a:lvl8pPr>
            <a:lvl9pPr marL="364990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5F8BDB6-E2E6-4D18-88E6-E18A480F4D07}"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68C21BF7-828D-47F8-8039-801D9CEA57AC}" type="slidenum">
              <a:rPr lang="en-US"/>
              <a:pPr>
                <a:defRPr/>
              </a:pPr>
              <a:t>‹#›</a:t>
            </a:fld>
            <a:endParaRPr lang="en-US"/>
          </a:p>
        </p:txBody>
      </p:sp>
    </p:spTree>
    <p:extLst>
      <p:ext uri="{BB962C8B-B14F-4D97-AF65-F5344CB8AC3E}">
        <p14:creationId xmlns:p14="http://schemas.microsoft.com/office/powerpoint/2010/main" val="24052549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39C65E2-8247-4420-AC24-6B1A9AADCF33}"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2C659ED1-B136-46CC-BF6D-7D050D731D81}" type="slidenum">
              <a:rPr lang="en-US"/>
              <a:pPr>
                <a:defRPr/>
              </a:pPr>
              <a:t>‹#›</a:t>
            </a:fld>
            <a:endParaRPr lang="en-US"/>
          </a:p>
        </p:txBody>
      </p:sp>
    </p:spTree>
    <p:extLst>
      <p:ext uri="{BB962C8B-B14F-4D97-AF65-F5344CB8AC3E}">
        <p14:creationId xmlns:p14="http://schemas.microsoft.com/office/powerpoint/2010/main" val="332314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rtlCol="0">
            <a:normAutofit/>
          </a:bodyPr>
          <a:lstStyle>
            <a:lvl1pPr marL="0" indent="0">
              <a:buNone/>
              <a:defRPr sz="3200"/>
            </a:lvl1pPr>
            <a:lvl2pPr marL="456614" indent="0">
              <a:buNone/>
              <a:defRPr sz="2800"/>
            </a:lvl2pPr>
            <a:lvl3pPr marL="913224" indent="0">
              <a:buNone/>
              <a:defRPr sz="2400"/>
            </a:lvl3pPr>
            <a:lvl4pPr marL="1369838" indent="0">
              <a:buNone/>
              <a:defRPr sz="2000"/>
            </a:lvl4pPr>
            <a:lvl5pPr marL="1826449" indent="0">
              <a:buNone/>
              <a:defRPr sz="2000"/>
            </a:lvl5pPr>
            <a:lvl6pPr marL="2283063" indent="0">
              <a:buNone/>
              <a:defRPr sz="2000"/>
            </a:lvl6pPr>
            <a:lvl7pPr marL="2739672" indent="0">
              <a:buNone/>
              <a:defRPr sz="2000"/>
            </a:lvl7pPr>
            <a:lvl8pPr marL="3196287" indent="0">
              <a:buNone/>
              <a:defRPr sz="2000"/>
            </a:lvl8pPr>
            <a:lvl9pPr marL="3652897"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14" indent="0">
              <a:buNone/>
              <a:defRPr sz="1200"/>
            </a:lvl2pPr>
            <a:lvl3pPr marL="913224" indent="0">
              <a:buNone/>
              <a:defRPr sz="1000"/>
            </a:lvl3pPr>
            <a:lvl4pPr marL="1369838" indent="0">
              <a:buNone/>
              <a:defRPr sz="900"/>
            </a:lvl4pPr>
            <a:lvl5pPr marL="1826449" indent="0">
              <a:buNone/>
              <a:defRPr sz="900"/>
            </a:lvl5pPr>
            <a:lvl6pPr marL="2283063" indent="0">
              <a:buNone/>
              <a:defRPr sz="900"/>
            </a:lvl6pPr>
            <a:lvl7pPr marL="2739672" indent="0">
              <a:buNone/>
              <a:defRPr sz="900"/>
            </a:lvl7pPr>
            <a:lvl8pPr marL="3196287" indent="0">
              <a:buNone/>
              <a:defRPr sz="900"/>
            </a:lvl8pPr>
            <a:lvl9pPr marL="3652897"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76C7AC4-4678-4FCF-A657-7D8FF3BEAB44}"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7D5359-C52A-495C-BA9B-340C5BA09D75}" type="slidenum">
              <a:rPr lang="en-US"/>
              <a:pPr>
                <a:defRPr/>
              </a:pPr>
              <a:t>‹#›</a:t>
            </a:fld>
            <a:endParaRPr lang="en-US" dirty="0"/>
          </a:p>
        </p:txBody>
      </p:sp>
    </p:spTree>
    <p:extLst>
      <p:ext uri="{BB962C8B-B14F-4D97-AF65-F5344CB8AC3E}">
        <p14:creationId xmlns:p14="http://schemas.microsoft.com/office/powerpoint/2010/main" val="20501448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241" indent="0">
              <a:buNone/>
              <a:defRPr sz="2000" b="1"/>
            </a:lvl2pPr>
            <a:lvl3pPr marL="912476" indent="0">
              <a:buNone/>
              <a:defRPr sz="1800" b="1"/>
            </a:lvl3pPr>
            <a:lvl4pPr marL="1368717" indent="0">
              <a:buNone/>
              <a:defRPr sz="1600" b="1"/>
            </a:lvl4pPr>
            <a:lvl5pPr marL="1824954" indent="0">
              <a:buNone/>
              <a:defRPr sz="1600" b="1"/>
            </a:lvl5pPr>
            <a:lvl6pPr marL="2281194" indent="0">
              <a:buNone/>
              <a:defRPr sz="1600" b="1"/>
            </a:lvl6pPr>
            <a:lvl7pPr marL="2737431" indent="0">
              <a:buNone/>
              <a:defRPr sz="1600" b="1"/>
            </a:lvl7pPr>
            <a:lvl8pPr marL="3193672" indent="0">
              <a:buNone/>
              <a:defRPr sz="1600" b="1"/>
            </a:lvl8pPr>
            <a:lvl9pPr marL="364990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43" y="2081605"/>
            <a:ext cx="4041775" cy="639762"/>
          </a:xfrm>
        </p:spPr>
        <p:txBody>
          <a:bodyPr anchor="b"/>
          <a:lstStyle>
            <a:lvl1pPr marL="0" indent="0">
              <a:buNone/>
              <a:defRPr sz="2400" b="1"/>
            </a:lvl1pPr>
            <a:lvl2pPr marL="456241" indent="0">
              <a:buNone/>
              <a:defRPr sz="2000" b="1"/>
            </a:lvl2pPr>
            <a:lvl3pPr marL="912476" indent="0">
              <a:buNone/>
              <a:defRPr sz="1800" b="1"/>
            </a:lvl3pPr>
            <a:lvl4pPr marL="1368717" indent="0">
              <a:buNone/>
              <a:defRPr sz="1600" b="1"/>
            </a:lvl4pPr>
            <a:lvl5pPr marL="1824954" indent="0">
              <a:buNone/>
              <a:defRPr sz="1600" b="1"/>
            </a:lvl5pPr>
            <a:lvl6pPr marL="2281194" indent="0">
              <a:buNone/>
              <a:defRPr sz="1600" b="1"/>
            </a:lvl6pPr>
            <a:lvl7pPr marL="2737431" indent="0">
              <a:buNone/>
              <a:defRPr sz="1600" b="1"/>
            </a:lvl7pPr>
            <a:lvl8pPr marL="3193672" indent="0">
              <a:buNone/>
              <a:defRPr sz="1600" b="1"/>
            </a:lvl8pPr>
            <a:lvl9pPr marL="364990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3"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78C6BDF-624F-4877-A3D9-F6807D8CA20B}" type="datetime1">
              <a:rPr lang="en-US"/>
              <a:pPr>
                <a:defRPr/>
              </a:pPr>
              <a:t>4/8/2019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  </a:t>
            </a:r>
            <a:fld id="{B68BBDD1-7EE8-4008-854A-9C2FC689AFB9}" type="slidenum">
              <a:rPr lang="en-US"/>
              <a:pPr>
                <a:defRPr/>
              </a:pPr>
              <a:t>‹#›</a:t>
            </a:fld>
            <a:endParaRPr lang="en-US"/>
          </a:p>
        </p:txBody>
      </p:sp>
    </p:spTree>
    <p:extLst>
      <p:ext uri="{BB962C8B-B14F-4D97-AF65-F5344CB8AC3E}">
        <p14:creationId xmlns:p14="http://schemas.microsoft.com/office/powerpoint/2010/main" val="17261069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C68136D-3427-4B32-88AD-6E135392B33A}" type="datetime1">
              <a:rPr lang="en-US"/>
              <a:pPr>
                <a:defRPr/>
              </a:pPr>
              <a:t>4/8/2019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  </a:t>
            </a:r>
            <a:fld id="{64721B1B-BD48-416E-8A9F-97182305EDBD}" type="slidenum">
              <a:rPr lang="en-US"/>
              <a:pPr>
                <a:defRPr/>
              </a:pPr>
              <a:t>‹#›</a:t>
            </a:fld>
            <a:endParaRPr lang="en-US"/>
          </a:p>
        </p:txBody>
      </p:sp>
    </p:spTree>
    <p:extLst>
      <p:ext uri="{BB962C8B-B14F-4D97-AF65-F5344CB8AC3E}">
        <p14:creationId xmlns:p14="http://schemas.microsoft.com/office/powerpoint/2010/main" val="681451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userDrawn="1"/>
        </p:nvSpPr>
        <p:spPr bwMode="auto">
          <a:xfrm>
            <a:off x="307975" y="6405563"/>
            <a:ext cx="1870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8" tIns="45625" rIns="91248" bIns="45625" anchor="ctr"/>
          <a:lstStyle>
            <a:lvl1pPr defTabSz="911225">
              <a:defRPr>
                <a:solidFill>
                  <a:schemeClr val="tx1"/>
                </a:solidFill>
                <a:latin typeface="Arial" charset="0"/>
              </a:defRPr>
            </a:lvl1pPr>
            <a:lvl2pPr marL="742950" indent="-285750" defTabSz="911225">
              <a:defRPr>
                <a:solidFill>
                  <a:schemeClr val="tx1"/>
                </a:solidFill>
                <a:latin typeface="Arial" charset="0"/>
              </a:defRPr>
            </a:lvl2pPr>
            <a:lvl3pPr marL="1143000" indent="-228600" defTabSz="911225">
              <a:defRPr>
                <a:solidFill>
                  <a:schemeClr val="tx1"/>
                </a:solidFill>
                <a:latin typeface="Arial" charset="0"/>
              </a:defRPr>
            </a:lvl3pPr>
            <a:lvl4pPr marL="1600200" indent="-228600" defTabSz="911225">
              <a:defRPr>
                <a:solidFill>
                  <a:schemeClr val="tx1"/>
                </a:solidFill>
                <a:latin typeface="Arial" charset="0"/>
              </a:defRPr>
            </a:lvl4pPr>
            <a:lvl5pPr marL="2057400" indent="-228600" defTabSz="911225">
              <a:defRPr>
                <a:solidFill>
                  <a:schemeClr val="tx1"/>
                </a:solidFill>
                <a:latin typeface="Arial" charset="0"/>
              </a:defRPr>
            </a:lvl5pPr>
            <a:lvl6pPr marL="2514600" indent="-228600" defTabSz="911225" fontAlgn="base">
              <a:spcBef>
                <a:spcPct val="0"/>
              </a:spcBef>
              <a:spcAft>
                <a:spcPct val="0"/>
              </a:spcAft>
              <a:defRPr>
                <a:solidFill>
                  <a:schemeClr val="tx1"/>
                </a:solidFill>
                <a:latin typeface="Arial" charset="0"/>
              </a:defRPr>
            </a:lvl6pPr>
            <a:lvl7pPr marL="2971800" indent="-228600" defTabSz="911225" fontAlgn="base">
              <a:spcBef>
                <a:spcPct val="0"/>
              </a:spcBef>
              <a:spcAft>
                <a:spcPct val="0"/>
              </a:spcAft>
              <a:defRPr>
                <a:solidFill>
                  <a:schemeClr val="tx1"/>
                </a:solidFill>
                <a:latin typeface="Arial" charset="0"/>
              </a:defRPr>
            </a:lvl7pPr>
            <a:lvl8pPr marL="3429000" indent="-228600" defTabSz="911225" fontAlgn="base">
              <a:spcBef>
                <a:spcPct val="0"/>
              </a:spcBef>
              <a:spcAft>
                <a:spcPct val="0"/>
              </a:spcAft>
              <a:defRPr>
                <a:solidFill>
                  <a:schemeClr val="tx1"/>
                </a:solidFill>
                <a:latin typeface="Arial" charset="0"/>
              </a:defRPr>
            </a:lvl8pPr>
            <a:lvl9pPr marL="3886200" indent="-228600" defTabSz="911225" fontAlgn="base">
              <a:spcBef>
                <a:spcPct val="0"/>
              </a:spcBef>
              <a:spcAft>
                <a:spcPct val="0"/>
              </a:spcAft>
              <a:defRPr>
                <a:solidFill>
                  <a:schemeClr val="tx1"/>
                </a:solidFill>
                <a:latin typeface="Arial" charset="0"/>
              </a:defRPr>
            </a:lvl9pPr>
          </a:lstStyle>
          <a:p>
            <a:pPr>
              <a:defRPr/>
            </a:pPr>
            <a:fld id="{6DFBCB47-5BBF-49ED-82A7-9498B86F2A46}" type="datetime1">
              <a:rPr lang="en-US" altLang="en-US" sz="1400" smtClean="0"/>
              <a:pPr>
                <a:defRPr/>
              </a:pPr>
              <a:t>4/8/2019</a:t>
            </a:fld>
            <a:endParaRPr lang="en-US" altLang="en-US" sz="1400"/>
          </a:p>
        </p:txBody>
      </p:sp>
      <p:sp>
        <p:nvSpPr>
          <p:cNvPr id="7" name="Slide Number Placeholder 5"/>
          <p:cNvSpPr txBox="1">
            <a:spLocks/>
          </p:cNvSpPr>
          <p:nvPr userDrawn="1"/>
        </p:nvSpPr>
        <p:spPr bwMode="auto">
          <a:xfrm>
            <a:off x="6691313" y="6405563"/>
            <a:ext cx="21336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8" tIns="45625" rIns="91248" bIns="45625" anchor="ctr"/>
          <a:lstStyle>
            <a:lvl1pPr defTabSz="911225">
              <a:defRPr>
                <a:solidFill>
                  <a:schemeClr val="tx1"/>
                </a:solidFill>
                <a:latin typeface="Arial" charset="0"/>
              </a:defRPr>
            </a:lvl1pPr>
            <a:lvl2pPr marL="742950" indent="-285750" defTabSz="911225">
              <a:defRPr>
                <a:solidFill>
                  <a:schemeClr val="tx1"/>
                </a:solidFill>
                <a:latin typeface="Arial" charset="0"/>
              </a:defRPr>
            </a:lvl2pPr>
            <a:lvl3pPr marL="1143000" indent="-228600" defTabSz="911225">
              <a:defRPr>
                <a:solidFill>
                  <a:schemeClr val="tx1"/>
                </a:solidFill>
                <a:latin typeface="Arial" charset="0"/>
              </a:defRPr>
            </a:lvl3pPr>
            <a:lvl4pPr marL="1600200" indent="-228600" defTabSz="911225">
              <a:defRPr>
                <a:solidFill>
                  <a:schemeClr val="tx1"/>
                </a:solidFill>
                <a:latin typeface="Arial" charset="0"/>
              </a:defRPr>
            </a:lvl4pPr>
            <a:lvl5pPr marL="2057400" indent="-228600" defTabSz="911225">
              <a:defRPr>
                <a:solidFill>
                  <a:schemeClr val="tx1"/>
                </a:solidFill>
                <a:latin typeface="Arial" charset="0"/>
              </a:defRPr>
            </a:lvl5pPr>
            <a:lvl6pPr marL="2514600" indent="-228600" defTabSz="911225" fontAlgn="base">
              <a:spcBef>
                <a:spcPct val="0"/>
              </a:spcBef>
              <a:spcAft>
                <a:spcPct val="0"/>
              </a:spcAft>
              <a:defRPr>
                <a:solidFill>
                  <a:schemeClr val="tx1"/>
                </a:solidFill>
                <a:latin typeface="Arial" charset="0"/>
              </a:defRPr>
            </a:lvl6pPr>
            <a:lvl7pPr marL="2971800" indent="-228600" defTabSz="911225" fontAlgn="base">
              <a:spcBef>
                <a:spcPct val="0"/>
              </a:spcBef>
              <a:spcAft>
                <a:spcPct val="0"/>
              </a:spcAft>
              <a:defRPr>
                <a:solidFill>
                  <a:schemeClr val="tx1"/>
                </a:solidFill>
                <a:latin typeface="Arial" charset="0"/>
              </a:defRPr>
            </a:lvl7pPr>
            <a:lvl8pPr marL="3429000" indent="-228600" defTabSz="911225" fontAlgn="base">
              <a:spcBef>
                <a:spcPct val="0"/>
              </a:spcBef>
              <a:spcAft>
                <a:spcPct val="0"/>
              </a:spcAft>
              <a:defRPr>
                <a:solidFill>
                  <a:schemeClr val="tx1"/>
                </a:solidFill>
                <a:latin typeface="Arial" charset="0"/>
              </a:defRPr>
            </a:lvl8pPr>
            <a:lvl9pPr marL="3886200" indent="-228600" defTabSz="911225" fontAlgn="base">
              <a:spcBef>
                <a:spcPct val="0"/>
              </a:spcBef>
              <a:spcAft>
                <a:spcPct val="0"/>
              </a:spcAft>
              <a:defRPr>
                <a:solidFill>
                  <a:schemeClr val="tx1"/>
                </a:solidFill>
                <a:latin typeface="Arial" charset="0"/>
              </a:defRPr>
            </a:lvl9pPr>
          </a:lstStyle>
          <a:p>
            <a:pPr algn="r">
              <a:defRPr/>
            </a:pPr>
            <a:endParaRPr lang="en-US" altLang="en-US" sz="1400"/>
          </a:p>
        </p:txBody>
      </p:sp>
      <p:sp>
        <p:nvSpPr>
          <p:cNvPr id="8" name="Line 38"/>
          <p:cNvSpPr>
            <a:spLocks noChangeShapeType="1"/>
          </p:cNvSpPr>
          <p:nvPr userDrawn="1"/>
        </p:nvSpPr>
        <p:spPr bwMode="auto">
          <a:xfrm>
            <a:off x="301625" y="2019300"/>
            <a:ext cx="852011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91248" tIns="45625" rIns="91248" bIns="45625" anchor="ctr"/>
          <a:lstStyle/>
          <a:p>
            <a:endParaRPr lang="en-US"/>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1"/>
          <p:cNvSpPr>
            <a:spLocks noGrp="1"/>
          </p:cNvSpPr>
          <p:nvPr>
            <p:ph type="dt" sz="half" idx="10"/>
          </p:nvPr>
        </p:nvSpPr>
        <p:spPr/>
        <p:txBody>
          <a:bodyPr/>
          <a:lstStyle>
            <a:lvl1pPr>
              <a:defRPr/>
            </a:lvl1pPr>
          </a:lstStyle>
          <a:p>
            <a:pPr>
              <a:defRPr/>
            </a:pPr>
            <a:fld id="{0B87148E-BEFF-47B0-A553-554AB0818880}" type="datetime1">
              <a:rPr lang="en-US"/>
              <a:pPr>
                <a:defRPr/>
              </a:pPr>
              <a:t>4/8/2019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r>
              <a:rPr lang="en-US"/>
              <a:t>  </a:t>
            </a:r>
            <a:fld id="{05DC3F21-ABAB-4CAA-8C59-CFEB72C289B2}" type="slidenum">
              <a:rPr lang="en-US"/>
              <a:pPr>
                <a:defRPr/>
              </a:pPr>
              <a:t>‹#›</a:t>
            </a:fld>
            <a:endParaRPr lang="en-US"/>
          </a:p>
        </p:txBody>
      </p:sp>
    </p:spTree>
    <p:extLst>
      <p:ext uri="{BB962C8B-B14F-4D97-AF65-F5344CB8AC3E}">
        <p14:creationId xmlns:p14="http://schemas.microsoft.com/office/powerpoint/2010/main" val="18529751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3001"/>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241" indent="0">
              <a:buNone/>
              <a:defRPr sz="1200"/>
            </a:lvl2pPr>
            <a:lvl3pPr marL="912476" indent="0">
              <a:buNone/>
              <a:defRPr sz="1000"/>
            </a:lvl3pPr>
            <a:lvl4pPr marL="1368717" indent="0">
              <a:buNone/>
              <a:defRPr sz="900"/>
            </a:lvl4pPr>
            <a:lvl5pPr marL="1824954" indent="0">
              <a:buNone/>
              <a:defRPr sz="900"/>
            </a:lvl5pPr>
            <a:lvl6pPr marL="2281194" indent="0">
              <a:buNone/>
              <a:defRPr sz="900"/>
            </a:lvl6pPr>
            <a:lvl7pPr marL="2737431" indent="0">
              <a:buNone/>
              <a:defRPr sz="900"/>
            </a:lvl7pPr>
            <a:lvl8pPr marL="3193672" indent="0">
              <a:buNone/>
              <a:defRPr sz="900"/>
            </a:lvl8pPr>
            <a:lvl9pPr marL="3649908"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922FC4C-2343-474D-8D5E-13169E4EF072}"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666A26DC-9D27-4DE4-8FFD-9E018D19AF33}" type="slidenum">
              <a:rPr lang="en-US"/>
              <a:pPr>
                <a:defRPr/>
              </a:pPr>
              <a:t>‹#›</a:t>
            </a:fld>
            <a:endParaRPr lang="en-US"/>
          </a:p>
        </p:txBody>
      </p:sp>
    </p:spTree>
    <p:extLst>
      <p:ext uri="{BB962C8B-B14F-4D97-AF65-F5344CB8AC3E}">
        <p14:creationId xmlns:p14="http://schemas.microsoft.com/office/powerpoint/2010/main" val="41315554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rtlCol="0">
            <a:normAutofit/>
          </a:bodyPr>
          <a:lstStyle>
            <a:lvl1pPr marL="0" indent="0">
              <a:buNone/>
              <a:defRPr sz="3200"/>
            </a:lvl1pPr>
            <a:lvl2pPr marL="456241" indent="0">
              <a:buNone/>
              <a:defRPr sz="2800"/>
            </a:lvl2pPr>
            <a:lvl3pPr marL="912476" indent="0">
              <a:buNone/>
              <a:defRPr sz="2400"/>
            </a:lvl3pPr>
            <a:lvl4pPr marL="1368717" indent="0">
              <a:buNone/>
              <a:defRPr sz="2000"/>
            </a:lvl4pPr>
            <a:lvl5pPr marL="1824954" indent="0">
              <a:buNone/>
              <a:defRPr sz="2000"/>
            </a:lvl5pPr>
            <a:lvl6pPr marL="2281194" indent="0">
              <a:buNone/>
              <a:defRPr sz="2000"/>
            </a:lvl6pPr>
            <a:lvl7pPr marL="2737431" indent="0">
              <a:buNone/>
              <a:defRPr sz="2000"/>
            </a:lvl7pPr>
            <a:lvl8pPr marL="3193672" indent="0">
              <a:buNone/>
              <a:defRPr sz="2000"/>
            </a:lvl8pPr>
            <a:lvl9pPr marL="3649908"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241" indent="0">
              <a:buNone/>
              <a:defRPr sz="1200"/>
            </a:lvl2pPr>
            <a:lvl3pPr marL="912476" indent="0">
              <a:buNone/>
              <a:defRPr sz="1000"/>
            </a:lvl3pPr>
            <a:lvl4pPr marL="1368717" indent="0">
              <a:buNone/>
              <a:defRPr sz="900"/>
            </a:lvl4pPr>
            <a:lvl5pPr marL="1824954" indent="0">
              <a:buNone/>
              <a:defRPr sz="900"/>
            </a:lvl5pPr>
            <a:lvl6pPr marL="2281194" indent="0">
              <a:buNone/>
              <a:defRPr sz="900"/>
            </a:lvl6pPr>
            <a:lvl7pPr marL="2737431" indent="0">
              <a:buNone/>
              <a:defRPr sz="900"/>
            </a:lvl7pPr>
            <a:lvl8pPr marL="3193672" indent="0">
              <a:buNone/>
              <a:defRPr sz="900"/>
            </a:lvl8pPr>
            <a:lvl9pPr marL="3649908"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BE7499-E15A-4BB1-B8A5-2F30C3512575}" type="datetime1">
              <a:rPr lang="en-US"/>
              <a:pPr>
                <a:defRPr/>
              </a:pPr>
              <a:t>4/8/2019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CE3DE9F8-A6B1-4B6C-8935-DD406EFCC37F}" type="slidenum">
              <a:rPr lang="en-US"/>
              <a:pPr>
                <a:defRPr/>
              </a:pPr>
              <a:t>‹#›</a:t>
            </a:fld>
            <a:endParaRPr lang="en-US"/>
          </a:p>
        </p:txBody>
      </p:sp>
    </p:spTree>
    <p:extLst>
      <p:ext uri="{BB962C8B-B14F-4D97-AF65-F5344CB8AC3E}">
        <p14:creationId xmlns:p14="http://schemas.microsoft.com/office/powerpoint/2010/main" val="24217666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AA574B-0F27-4D77-9BC8-511A37D1ADE7}"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EFEB461E-6EEB-4865-AE6A-3B7CD24C185A}" type="slidenum">
              <a:rPr lang="en-US"/>
              <a:pPr>
                <a:defRPr/>
              </a:pPr>
              <a:t>‹#›</a:t>
            </a:fld>
            <a:endParaRPr lang="en-US"/>
          </a:p>
        </p:txBody>
      </p:sp>
    </p:spTree>
    <p:extLst>
      <p:ext uri="{BB962C8B-B14F-4D97-AF65-F5344CB8AC3E}">
        <p14:creationId xmlns:p14="http://schemas.microsoft.com/office/powerpoint/2010/main" val="35814135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345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17" y="1073075"/>
            <a:ext cx="6018415" cy="50507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3A7CF0A-4B98-4ECE-86D6-2A30397BCFE0}"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E792470B-7D51-4790-BEDE-79AF25346DA8}" type="slidenum">
              <a:rPr lang="en-US"/>
              <a:pPr>
                <a:defRPr/>
              </a:pPr>
              <a:t>‹#›</a:t>
            </a:fld>
            <a:endParaRPr lang="en-US"/>
          </a:p>
        </p:txBody>
      </p:sp>
    </p:spTree>
    <p:extLst>
      <p:ext uri="{BB962C8B-B14F-4D97-AF65-F5344CB8AC3E}">
        <p14:creationId xmlns:p14="http://schemas.microsoft.com/office/powerpoint/2010/main" val="10954410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lstStyle>
            <a:lvl1pPr>
              <a:defRPr>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77091" y="2084312"/>
            <a:ext cx="8337665" cy="2542095"/>
          </a:xfrm>
          <a:noFill/>
          <a:ln w="9525">
            <a:noFill/>
            <a:miter lim="800000"/>
            <a:headEnd/>
            <a:tailEnd/>
          </a:ln>
          <a:effectLst/>
        </p:spPr>
        <p:txBody>
          <a:bodyPr lIns="91208" tIns="45606" rIns="91208" bIns="45606" numCol="6">
            <a:spAutoFit/>
          </a:bodyPr>
          <a:lstStyle>
            <a:lvl1pPr algn="l" defTabSz="912684" rtl="0" fontAlgn="base">
              <a:lnSpc>
                <a:spcPts val="718"/>
              </a:lnSpc>
              <a:spcAft>
                <a:spcPct val="0"/>
              </a:spcAft>
              <a:buNone/>
              <a:defRPr lang="en-US" sz="800" b="1" kern="1200" smtClean="0">
                <a:solidFill>
                  <a:srgbClr val="000000"/>
                </a:solidFill>
                <a:latin typeface="Arial" pitchFamily="34" charset="0"/>
                <a:ea typeface="+mn-ea"/>
                <a:cs typeface="Arial" pitchFamily="34" charset="0"/>
              </a:defRPr>
            </a:lvl1pPr>
            <a:lvl2pPr algn="l" defTabSz="912684"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2pPr>
            <a:lvl3pPr algn="l" defTabSz="912684"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3pPr>
            <a:lvl4pPr algn="l" defTabSz="912684"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4pPr>
            <a:lvl5pPr algn="l" defTabSz="912684" rtl="0" fontAlgn="base">
              <a:lnSpc>
                <a:spcPts val="718"/>
              </a:lnSpc>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2C5AF81-7A18-4483-A8E0-0F27CE823935}"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DAFE96F8-E863-4E35-808C-E6B7D243CE79}" type="slidenum">
              <a:rPr lang="en-US"/>
              <a:pPr>
                <a:defRPr/>
              </a:pPr>
              <a:t>‹#›</a:t>
            </a:fld>
            <a:endParaRPr lang="en-US"/>
          </a:p>
        </p:txBody>
      </p:sp>
    </p:spTree>
    <p:extLst>
      <p:ext uri="{BB962C8B-B14F-4D97-AF65-F5344CB8AC3E}">
        <p14:creationId xmlns:p14="http://schemas.microsoft.com/office/powerpoint/2010/main" val="20734295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49137" rIns="0" anchor="t">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7" name="Content Placeholder 2"/>
          <p:cNvSpPr>
            <a:spLocks noGrp="1"/>
          </p:cNvSpPr>
          <p:nvPr>
            <p:ph idx="1"/>
          </p:nvPr>
        </p:nvSpPr>
        <p:spPr>
          <a:xfrm>
            <a:off x="277091" y="2084295"/>
            <a:ext cx="8337665" cy="279668"/>
          </a:xfrm>
          <a:noFill/>
          <a:ln w="9525">
            <a:noFill/>
            <a:miter lim="800000"/>
            <a:headEnd/>
            <a:tailEnd/>
          </a:ln>
          <a:effectLst/>
        </p:spPr>
        <p:txBody>
          <a:bodyPr lIns="91208" tIns="45606" rIns="91208" bIns="45606" numCol="6">
            <a:spAutoFit/>
          </a:bodyPr>
          <a:lstStyle>
            <a:lvl1pPr algn="l" defTabSz="912684" rtl="0" eaLnBrk="1" fontAlgn="base" hangingPunct="1">
              <a:lnSpc>
                <a:spcPts val="718"/>
              </a:lnSpc>
              <a:spcBef>
                <a:spcPct val="25000"/>
              </a:spcBef>
              <a:spcAft>
                <a:spcPct val="0"/>
              </a:spcAft>
              <a:buNone/>
              <a:defRPr lang="en-US" sz="800" b="1" kern="1200" dirty="0" smtClean="0">
                <a:solidFill>
                  <a:srgbClr val="000000"/>
                </a:solidFill>
                <a:latin typeface="Arial" pitchFamily="34" charset="0"/>
                <a:ea typeface="+mn-ea"/>
                <a:cs typeface="Arial" pitchFamily="34" charset="0"/>
              </a:defRPr>
            </a:lvl1pPr>
            <a:lvl2pPr algn="l" defTabSz="912684"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2pPr>
            <a:lvl3pPr marL="1081015" algn="l" defTabSz="912684"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3pPr>
            <a:lvl4pPr marL="1424981" algn="l" defTabSz="912684" rtl="0" eaLnBrk="1" fontAlgn="base" hangingPunct="1">
              <a:lnSpc>
                <a:spcPts val="718"/>
              </a:lnSpc>
              <a:spcBef>
                <a:spcPts val="145"/>
              </a:spcBef>
              <a:spcAft>
                <a:spcPct val="0"/>
              </a:spcAft>
              <a:buNone/>
              <a:defRPr lang="en-US" sz="800" b="0" kern="1200" dirty="0" smtClean="0">
                <a:solidFill>
                  <a:srgbClr val="000000"/>
                </a:solidFill>
                <a:latin typeface="Arial" pitchFamily="34" charset="0"/>
                <a:ea typeface="+mn-ea"/>
                <a:cs typeface="Arial" pitchFamily="34" charset="0"/>
              </a:defRPr>
            </a:lvl4pPr>
            <a:lvl5pPr marL="1768938" algn="l" defTabSz="912684" rtl="0" eaLnBrk="1" fontAlgn="base" hangingPunct="1">
              <a:lnSpc>
                <a:spcPts val="718"/>
              </a:lnSpc>
              <a:spcBef>
                <a:spcPts val="145"/>
              </a:spcBef>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C7A6138E-4C84-41DF-9844-82800D0F8F8E}" type="datetime1">
              <a:rPr lang="en-US"/>
              <a:pPr>
                <a:defRPr/>
              </a:pPr>
              <a:t>4/8/2019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E1A1C915-28C2-4D3D-A572-F9C7156A154C}" type="slidenum">
              <a:rPr lang="en-US"/>
              <a:pPr>
                <a:defRPr/>
              </a:pPr>
              <a:t>‹#›</a:t>
            </a:fld>
            <a:endParaRPr lang="en-US"/>
          </a:p>
        </p:txBody>
      </p:sp>
    </p:spTree>
    <p:extLst>
      <p:ext uri="{BB962C8B-B14F-4D97-AF65-F5344CB8AC3E}">
        <p14:creationId xmlns:p14="http://schemas.microsoft.com/office/powerpoint/2010/main" val="24738188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Line 38"/>
          <p:cNvSpPr>
            <a:spLocks noChangeShapeType="1"/>
          </p:cNvSpPr>
          <p:nvPr userDrawn="1"/>
        </p:nvSpPr>
        <p:spPr bwMode="auto">
          <a:xfrm>
            <a:off x="300038" y="2017713"/>
            <a:ext cx="852011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01666" tIns="50833" rIns="101666" bIns="50833" anchor="ctr"/>
          <a:lstStyle/>
          <a:p>
            <a:endParaRPr lang="en-US"/>
          </a:p>
        </p:txBody>
      </p:sp>
      <p:sp>
        <p:nvSpPr>
          <p:cNvPr id="7" name="Content Placeholder 6"/>
          <p:cNvSpPr>
            <a:spLocks noGrp="1"/>
          </p:cNvSpPr>
          <p:nvPr>
            <p:ph sz="quarter" idx="13"/>
          </p:nvPr>
        </p:nvSpPr>
        <p:spPr>
          <a:xfrm>
            <a:off x="277094" y="2353235"/>
            <a:ext cx="8527473"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47821D45-A292-4097-BB91-37FD027A42DF}" type="datetime1">
              <a:rPr lang="en-US"/>
              <a:pPr>
                <a:defRPr/>
              </a:pPr>
              <a:t>4/8/2019</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r>
              <a:rPr lang="en-US"/>
              <a:t>  </a:t>
            </a:r>
            <a:fld id="{29A72CFA-5AA0-42CC-832F-3E25275B62A1}" type="slidenum">
              <a:rPr lang="en-US"/>
              <a:pPr>
                <a:defRPr/>
              </a:pPr>
              <a:t>‹#›</a:t>
            </a:fld>
            <a:endParaRPr lang="en-US"/>
          </a:p>
        </p:txBody>
      </p:sp>
    </p:spTree>
    <p:extLst>
      <p:ext uri="{BB962C8B-B14F-4D97-AF65-F5344CB8AC3E}">
        <p14:creationId xmlns:p14="http://schemas.microsoft.com/office/powerpoint/2010/main" val="3531848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image" Target="../media/image2.png"/><Relationship Id="rId2" Type="http://schemas.openxmlformats.org/officeDocument/2006/relationships/slideLayout" Target="../slideLayouts/slideLayout126.xml"/><Relationship Id="rId16" Type="http://schemas.openxmlformats.org/officeDocument/2006/relationships/image" Target="../media/image1.jpeg"/><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theme" Target="../theme/theme10.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image" Target="../media/image2.png"/><Relationship Id="rId2" Type="http://schemas.openxmlformats.org/officeDocument/2006/relationships/slideLayout" Target="../slideLayouts/slideLayout140.xml"/><Relationship Id="rId16" Type="http://schemas.openxmlformats.org/officeDocument/2006/relationships/image" Target="../media/image1.jpeg"/><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theme" Target="../theme/theme11.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png"/><Relationship Id="rId2" Type="http://schemas.openxmlformats.org/officeDocument/2006/relationships/slideLayout" Target="../slideLayouts/slideLayout17.xml"/><Relationship Id="rId16" Type="http://schemas.openxmlformats.org/officeDocument/2006/relationships/image" Target="../media/image1.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4.png"/><Relationship Id="rId2" Type="http://schemas.openxmlformats.org/officeDocument/2006/relationships/slideLayout" Target="../slideLayouts/slideLayout31.xml"/><Relationship Id="rId16" Type="http://schemas.openxmlformats.org/officeDocument/2006/relationships/image" Target="../media/image3.jpe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4.png"/><Relationship Id="rId2" Type="http://schemas.openxmlformats.org/officeDocument/2006/relationships/slideLayout" Target="../slideLayouts/slideLayout45.xml"/><Relationship Id="rId16" Type="http://schemas.openxmlformats.org/officeDocument/2006/relationships/image" Target="../media/image3.jpe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2.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5.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6" Type="http://schemas.openxmlformats.org/officeDocument/2006/relationships/image" Target="../media/image2.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image" Target="../media/image4.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7.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6" Type="http://schemas.openxmlformats.org/officeDocument/2006/relationships/image" Target="../media/image4.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theme" Target="../theme/theme8.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5.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9.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0038" y="992188"/>
            <a:ext cx="85201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2" tIns="45662" rIns="91322" bIns="45662"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00038" y="2097088"/>
            <a:ext cx="852011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2" tIns="45662" rIns="91322" bIns="456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07975" y="6405563"/>
            <a:ext cx="1870075" cy="307975"/>
          </a:xfrm>
          <a:prstGeom prst="rect">
            <a:avLst/>
          </a:prstGeom>
        </p:spPr>
        <p:txBody>
          <a:bodyPr vert="horz" lIns="91322" tIns="45662" rIns="91322" bIns="45662" rtlCol="0" anchor="ctr"/>
          <a:lstStyle>
            <a:lvl1pPr algn="l" defTabSz="913331" fontAlgn="auto">
              <a:spcBef>
                <a:spcPts val="0"/>
              </a:spcBef>
              <a:spcAft>
                <a:spcPts val="0"/>
              </a:spcAft>
              <a:defRPr sz="1400">
                <a:solidFill>
                  <a:schemeClr val="tx1"/>
                </a:solidFill>
                <a:latin typeface="Arial" pitchFamily="34" charset="0"/>
                <a:cs typeface="Arial" pitchFamily="34" charset="0"/>
              </a:defRPr>
            </a:lvl1pPr>
          </a:lstStyle>
          <a:p>
            <a:pPr>
              <a:defRPr/>
            </a:pPr>
            <a:fld id="{0D7A30AD-F0D3-4D9B-8209-1F4D16EF6E18}" type="datetime1">
              <a:rPr lang="en-US"/>
              <a:pPr>
                <a:defRPr/>
              </a:pPr>
              <a:t>4/8/2019</a:t>
            </a:fld>
            <a:endParaRPr lang="en-US" dirty="0"/>
          </a:p>
        </p:txBody>
      </p:sp>
      <p:sp>
        <p:nvSpPr>
          <p:cNvPr id="5" name="Footer Placeholder 4"/>
          <p:cNvSpPr>
            <a:spLocks noGrp="1"/>
          </p:cNvSpPr>
          <p:nvPr>
            <p:ph type="ftr" sz="quarter" idx="3"/>
          </p:nvPr>
        </p:nvSpPr>
        <p:spPr>
          <a:xfrm>
            <a:off x="3124200" y="6405563"/>
            <a:ext cx="2895600" cy="315912"/>
          </a:xfrm>
          <a:prstGeom prst="rect">
            <a:avLst/>
          </a:prstGeom>
        </p:spPr>
        <p:txBody>
          <a:bodyPr vert="horz" lIns="91322" tIns="45662" rIns="91322" bIns="45662" rtlCol="0" anchor="ctr"/>
          <a:lstStyle>
            <a:lvl1pPr algn="ctr" defTabSz="913331" fontAlgn="auto">
              <a:spcBef>
                <a:spcPts val="0"/>
              </a:spcBef>
              <a:spcAft>
                <a:spcPts val="0"/>
              </a:spcAft>
              <a:defRPr sz="1400">
                <a:solidFill>
                  <a:schemeClr val="tx1"/>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691313" y="6405563"/>
            <a:ext cx="2133600" cy="315912"/>
          </a:xfrm>
          <a:prstGeom prst="rect">
            <a:avLst/>
          </a:prstGeom>
        </p:spPr>
        <p:txBody>
          <a:bodyPr vert="horz" lIns="91322" tIns="45662" rIns="91322" bIns="45662" rtlCol="0" anchor="ctr"/>
          <a:lstStyle>
            <a:lvl1pPr algn="r" defTabSz="913331" fontAlgn="auto">
              <a:spcBef>
                <a:spcPts val="0"/>
              </a:spcBef>
              <a:spcAft>
                <a:spcPts val="0"/>
              </a:spcAft>
              <a:defRPr sz="1400">
                <a:solidFill>
                  <a:schemeClr val="tx1"/>
                </a:solidFill>
                <a:latin typeface="Arial" pitchFamily="34" charset="0"/>
                <a:cs typeface="Arial" pitchFamily="34" charset="0"/>
              </a:defRPr>
            </a:lvl1pPr>
          </a:lstStyle>
          <a:p>
            <a:pPr>
              <a:defRPr/>
            </a:pPr>
            <a:fld id="{AC6E495C-1551-4163-AAC4-5F3E35EE9429}" type="slidenum">
              <a:rPr lang="en-US"/>
              <a:pPr>
                <a:defRPr/>
              </a:pPr>
              <a:t>‹#›</a:t>
            </a:fld>
            <a:endParaRPr lang="en-US" dirty="0"/>
          </a:p>
        </p:txBody>
      </p:sp>
      <p:sp>
        <p:nvSpPr>
          <p:cNvPr id="1031" name="TextBox 6"/>
          <p:cNvSpPr txBox="1">
            <a:spLocks noChangeArrowheads="1"/>
          </p:cNvSpPr>
          <p:nvPr/>
        </p:nvSpPr>
        <p:spPr bwMode="auto">
          <a:xfrm>
            <a:off x="0" y="3794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2" tIns="45662" rIns="91322" bIns="45662">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ctr">
              <a:defRPr/>
            </a:pPr>
            <a:r>
              <a:rPr lang="en-US" altLang="en-US" b="1"/>
              <a:t>PRELIMINARY</a:t>
            </a:r>
          </a:p>
        </p:txBody>
      </p:sp>
      <p:cxnSp>
        <p:nvCxnSpPr>
          <p:cNvPr id="14" name="Straight Connector 13"/>
          <p:cNvCxnSpPr/>
          <p:nvPr/>
        </p:nvCxnSpPr>
        <p:spPr>
          <a:xfrm>
            <a:off x="315913" y="911225"/>
            <a:ext cx="852011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0038" y="6397625"/>
            <a:ext cx="852011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4" name="Picture 10" descr="GAO Logo"/>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7975" y="468313"/>
            <a:ext cx="12080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72" r:id="rId1"/>
    <p:sldLayoutId id="2147484673" r:id="rId2"/>
    <p:sldLayoutId id="2147484595" r:id="rId3"/>
    <p:sldLayoutId id="2147484596" r:id="rId4"/>
    <p:sldLayoutId id="2147484597" r:id="rId5"/>
    <p:sldLayoutId id="2147484598" r:id="rId6"/>
    <p:sldLayoutId id="2147484674" r:id="rId7"/>
    <p:sldLayoutId id="2147484599" r:id="rId8"/>
    <p:sldLayoutId id="2147484600" r:id="rId9"/>
    <p:sldLayoutId id="2147484601" r:id="rId10"/>
    <p:sldLayoutId id="2147484675" r:id="rId11"/>
    <p:sldLayoutId id="2147484602" r:id="rId12"/>
    <p:sldLayoutId id="2147484603" r:id="rId13"/>
    <p:sldLayoutId id="2147484676" r:id="rId14"/>
    <p:sldLayoutId id="2147484677" r:id="rId15"/>
  </p:sldLayoutIdLst>
  <p:hf hdr="0" ftr="0" dt="0"/>
  <p:txStyles>
    <p:titleStyle>
      <a:lvl1pPr algn="l" defTabSz="912813"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l" defTabSz="912813" rtl="0" eaLnBrk="0" fontAlgn="base" hangingPunct="0">
        <a:spcBef>
          <a:spcPct val="0"/>
        </a:spcBef>
        <a:spcAft>
          <a:spcPct val="0"/>
        </a:spcAft>
        <a:defRPr sz="3200" b="1">
          <a:solidFill>
            <a:schemeClr val="tx1"/>
          </a:solidFill>
          <a:latin typeface="Arial" charset="0"/>
          <a:cs typeface="Arial" charset="0"/>
        </a:defRPr>
      </a:lvl2pPr>
      <a:lvl3pPr algn="l" defTabSz="912813" rtl="0" eaLnBrk="0" fontAlgn="base" hangingPunct="0">
        <a:spcBef>
          <a:spcPct val="0"/>
        </a:spcBef>
        <a:spcAft>
          <a:spcPct val="0"/>
        </a:spcAft>
        <a:defRPr sz="3200" b="1">
          <a:solidFill>
            <a:schemeClr val="tx1"/>
          </a:solidFill>
          <a:latin typeface="Arial" charset="0"/>
          <a:cs typeface="Arial" charset="0"/>
        </a:defRPr>
      </a:lvl3pPr>
      <a:lvl4pPr algn="l" defTabSz="912813" rtl="0" eaLnBrk="0" fontAlgn="base" hangingPunct="0">
        <a:spcBef>
          <a:spcPct val="0"/>
        </a:spcBef>
        <a:spcAft>
          <a:spcPct val="0"/>
        </a:spcAft>
        <a:defRPr sz="3200" b="1">
          <a:solidFill>
            <a:schemeClr val="tx1"/>
          </a:solidFill>
          <a:latin typeface="Arial" charset="0"/>
          <a:cs typeface="Arial" charset="0"/>
        </a:defRPr>
      </a:lvl4pPr>
      <a:lvl5pPr algn="l" defTabSz="912813" rtl="0" eaLnBrk="0" fontAlgn="base" hangingPunct="0">
        <a:spcBef>
          <a:spcPct val="0"/>
        </a:spcBef>
        <a:spcAft>
          <a:spcPct val="0"/>
        </a:spcAft>
        <a:defRPr sz="3200" b="1">
          <a:solidFill>
            <a:schemeClr val="tx1"/>
          </a:solidFill>
          <a:latin typeface="Arial" charset="0"/>
          <a:cs typeface="Arial" charset="0"/>
        </a:defRPr>
      </a:lvl5pPr>
      <a:lvl6pPr marL="457200" algn="l" defTabSz="912813" rtl="0" fontAlgn="base">
        <a:spcBef>
          <a:spcPct val="0"/>
        </a:spcBef>
        <a:spcAft>
          <a:spcPct val="0"/>
        </a:spcAft>
        <a:defRPr sz="3200" b="1">
          <a:solidFill>
            <a:schemeClr val="tx1"/>
          </a:solidFill>
          <a:latin typeface="Arial" charset="0"/>
          <a:cs typeface="Arial" charset="0"/>
        </a:defRPr>
      </a:lvl6pPr>
      <a:lvl7pPr marL="914400" algn="l" defTabSz="912813" rtl="0" fontAlgn="base">
        <a:spcBef>
          <a:spcPct val="0"/>
        </a:spcBef>
        <a:spcAft>
          <a:spcPct val="0"/>
        </a:spcAft>
        <a:defRPr sz="3200" b="1">
          <a:solidFill>
            <a:schemeClr val="tx1"/>
          </a:solidFill>
          <a:latin typeface="Arial" charset="0"/>
          <a:cs typeface="Arial" charset="0"/>
        </a:defRPr>
      </a:lvl7pPr>
      <a:lvl8pPr marL="1371600" algn="l" defTabSz="912813" rtl="0" fontAlgn="base">
        <a:spcBef>
          <a:spcPct val="0"/>
        </a:spcBef>
        <a:spcAft>
          <a:spcPct val="0"/>
        </a:spcAft>
        <a:defRPr sz="3200" b="1">
          <a:solidFill>
            <a:schemeClr val="tx1"/>
          </a:solidFill>
          <a:latin typeface="Arial" charset="0"/>
          <a:cs typeface="Arial" charset="0"/>
        </a:defRPr>
      </a:lvl8pPr>
      <a:lvl9pPr marL="1828800" algn="l" defTabSz="912813" rtl="0" fontAlgn="base">
        <a:spcBef>
          <a:spcPct val="0"/>
        </a:spcBef>
        <a:spcAft>
          <a:spcPct val="0"/>
        </a:spcAft>
        <a:defRPr sz="3200" b="1">
          <a:solidFill>
            <a:schemeClr val="tx1"/>
          </a:solidFill>
          <a:latin typeface="Arial" charset="0"/>
          <a:cs typeface="Arial" charset="0"/>
        </a:defRPr>
      </a:lvl9pPr>
    </p:titleStyle>
    <p:bodyStyle>
      <a:lvl1pPr marL="341313" indent="-341313" algn="l" defTabSz="912813" rtl="0" eaLnBrk="0" fontAlgn="base" hangingPunct="0">
        <a:spcBef>
          <a:spcPts val="675"/>
        </a:spcBef>
        <a:spcAft>
          <a:spcPct val="0"/>
        </a:spcAft>
        <a:buFont typeface="Arial" charset="0"/>
        <a:buChar char="•"/>
        <a:defRPr lang="en-US" sz="2200" kern="1200" dirty="0">
          <a:solidFill>
            <a:schemeClr val="tx1"/>
          </a:solidFill>
          <a:latin typeface="Arial" pitchFamily="34" charset="0"/>
          <a:ea typeface="+mn-ea"/>
          <a:cs typeface="Arial" pitchFamily="34" charset="0"/>
        </a:defRPr>
      </a:lvl1pPr>
      <a:lvl2pPr marL="741363" indent="-284163" algn="l" defTabSz="912813" rtl="0" eaLnBrk="0" fontAlgn="base" hangingPunct="0">
        <a:lnSpc>
          <a:spcPct val="85000"/>
        </a:lnSpc>
        <a:spcBef>
          <a:spcPts val="675"/>
        </a:spcBef>
        <a:spcAft>
          <a:spcPct val="0"/>
        </a:spcAft>
        <a:buFont typeface="Arial" charset="0"/>
        <a:buChar char="•"/>
        <a:defRPr lang="en-US" sz="2200" kern="1200" dirty="0">
          <a:solidFill>
            <a:schemeClr val="tx1"/>
          </a:solidFill>
          <a:latin typeface="Arial" pitchFamily="34" charset="0"/>
          <a:ea typeface="+mn-ea"/>
          <a:cs typeface="Arial" pitchFamily="34" charset="0"/>
        </a:defRPr>
      </a:lvl2pPr>
      <a:lvl3pPr marL="1141413" indent="-227013" algn="l" defTabSz="912813" rtl="0" eaLnBrk="0" fontAlgn="base" hangingPunct="0">
        <a:lnSpc>
          <a:spcPct val="85000"/>
        </a:lnSpc>
        <a:spcBef>
          <a:spcPts val="675"/>
        </a:spcBef>
        <a:spcAft>
          <a:spcPct val="0"/>
        </a:spcAft>
        <a:buFont typeface="Arial" charset="0"/>
        <a:buChar char="•"/>
        <a:defRPr lang="en-US" sz="2200" kern="1200" dirty="0">
          <a:solidFill>
            <a:schemeClr val="tx1"/>
          </a:solidFill>
          <a:latin typeface="Arial" pitchFamily="34" charset="0"/>
          <a:ea typeface="+mn-ea"/>
          <a:cs typeface="Arial" pitchFamily="34" charset="0"/>
        </a:defRPr>
      </a:lvl3pPr>
      <a:lvl4pPr marL="1597025" indent="-227013" algn="l" defTabSz="912813" rtl="0" eaLnBrk="0" fontAlgn="base" hangingPunct="0">
        <a:lnSpc>
          <a:spcPct val="85000"/>
        </a:lnSpc>
        <a:spcBef>
          <a:spcPts val="400"/>
        </a:spcBef>
        <a:spcAft>
          <a:spcPct val="0"/>
        </a:spcAft>
        <a:buFont typeface="Arial" charset="0"/>
        <a:buChar char="•"/>
        <a:defRPr lang="en-US" sz="2200" kern="1200" dirty="0">
          <a:solidFill>
            <a:schemeClr val="tx1"/>
          </a:solidFill>
          <a:latin typeface="Arial" pitchFamily="34" charset="0"/>
          <a:ea typeface="+mn-ea"/>
          <a:cs typeface="Arial" pitchFamily="34" charset="0"/>
        </a:defRPr>
      </a:lvl4pPr>
      <a:lvl5pPr marL="2054225" indent="-227013" algn="l" defTabSz="912813" rtl="0" eaLnBrk="0" fontAlgn="base" hangingPunct="0">
        <a:spcBef>
          <a:spcPts val="400"/>
        </a:spcBef>
        <a:spcAft>
          <a:spcPct val="0"/>
        </a:spcAft>
        <a:buFont typeface="Arial" charset="0"/>
        <a:buChar char="•"/>
        <a:defRPr lang="en-US" sz="1600" kern="1200" dirty="0">
          <a:solidFill>
            <a:schemeClr val="tx1"/>
          </a:solidFill>
          <a:latin typeface="Arial" pitchFamily="34" charset="0"/>
          <a:ea typeface="+mn-ea"/>
          <a:cs typeface="Arial" pitchFamily="34" charset="0"/>
        </a:defRPr>
      </a:lvl5pPr>
      <a:lvl6pPr marL="2511368" indent="-228308" algn="l" defTabSz="9132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981" indent="-228308" algn="l" defTabSz="9132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592" indent="-228308" algn="l" defTabSz="9132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202" indent="-228308" algn="l" defTabSz="9132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224" rtl="0" eaLnBrk="1" latinLnBrk="0" hangingPunct="1">
        <a:defRPr sz="1800" kern="1200">
          <a:solidFill>
            <a:schemeClr val="tx1"/>
          </a:solidFill>
          <a:latin typeface="+mn-lt"/>
          <a:ea typeface="+mn-ea"/>
          <a:cs typeface="+mn-cs"/>
        </a:defRPr>
      </a:lvl1pPr>
      <a:lvl2pPr marL="456614" algn="l" defTabSz="913224" rtl="0" eaLnBrk="1" latinLnBrk="0" hangingPunct="1">
        <a:defRPr sz="1800" kern="1200">
          <a:solidFill>
            <a:schemeClr val="tx1"/>
          </a:solidFill>
          <a:latin typeface="+mn-lt"/>
          <a:ea typeface="+mn-ea"/>
          <a:cs typeface="+mn-cs"/>
        </a:defRPr>
      </a:lvl2pPr>
      <a:lvl3pPr marL="913224" algn="l" defTabSz="913224" rtl="0" eaLnBrk="1" latinLnBrk="0" hangingPunct="1">
        <a:defRPr sz="1800" kern="1200">
          <a:solidFill>
            <a:schemeClr val="tx1"/>
          </a:solidFill>
          <a:latin typeface="+mn-lt"/>
          <a:ea typeface="+mn-ea"/>
          <a:cs typeface="+mn-cs"/>
        </a:defRPr>
      </a:lvl3pPr>
      <a:lvl4pPr marL="1369838" algn="l" defTabSz="913224" rtl="0" eaLnBrk="1" latinLnBrk="0" hangingPunct="1">
        <a:defRPr sz="1800" kern="1200">
          <a:solidFill>
            <a:schemeClr val="tx1"/>
          </a:solidFill>
          <a:latin typeface="+mn-lt"/>
          <a:ea typeface="+mn-ea"/>
          <a:cs typeface="+mn-cs"/>
        </a:defRPr>
      </a:lvl4pPr>
      <a:lvl5pPr marL="1826449" algn="l" defTabSz="913224" rtl="0" eaLnBrk="1" latinLnBrk="0" hangingPunct="1">
        <a:defRPr sz="1800" kern="1200">
          <a:solidFill>
            <a:schemeClr val="tx1"/>
          </a:solidFill>
          <a:latin typeface="+mn-lt"/>
          <a:ea typeface="+mn-ea"/>
          <a:cs typeface="+mn-cs"/>
        </a:defRPr>
      </a:lvl5pPr>
      <a:lvl6pPr marL="2283063" algn="l" defTabSz="913224" rtl="0" eaLnBrk="1" latinLnBrk="0" hangingPunct="1">
        <a:defRPr sz="1800" kern="1200">
          <a:solidFill>
            <a:schemeClr val="tx1"/>
          </a:solidFill>
          <a:latin typeface="+mn-lt"/>
          <a:ea typeface="+mn-ea"/>
          <a:cs typeface="+mn-cs"/>
        </a:defRPr>
      </a:lvl6pPr>
      <a:lvl7pPr marL="2739672" algn="l" defTabSz="913224" rtl="0" eaLnBrk="1" latinLnBrk="0" hangingPunct="1">
        <a:defRPr sz="1800" kern="1200">
          <a:solidFill>
            <a:schemeClr val="tx1"/>
          </a:solidFill>
          <a:latin typeface="+mn-lt"/>
          <a:ea typeface="+mn-ea"/>
          <a:cs typeface="+mn-cs"/>
        </a:defRPr>
      </a:lvl7pPr>
      <a:lvl8pPr marL="3196287" algn="l" defTabSz="913224" rtl="0" eaLnBrk="1" latinLnBrk="0" hangingPunct="1">
        <a:defRPr sz="1800" kern="1200">
          <a:solidFill>
            <a:schemeClr val="tx1"/>
          </a:solidFill>
          <a:latin typeface="+mn-lt"/>
          <a:ea typeface="+mn-ea"/>
          <a:cs typeface="+mn-cs"/>
        </a:defRPr>
      </a:lvl8pPr>
      <a:lvl9pPr marL="3652897" algn="l" defTabSz="91322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300038" y="992188"/>
            <a:ext cx="85201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2" tIns="45662" rIns="91322" bIns="45662" numCol="1" anchor="ctr" anchorCtr="0" compatLnSpc="1">
            <a:prstTxWarp prst="textNoShape">
              <a:avLst/>
            </a:prstTxWarp>
          </a:bodyPr>
          <a:lstStyle/>
          <a:p>
            <a:pPr lvl="0"/>
            <a:r>
              <a:rPr lang="en-US" altLang="en-US"/>
              <a:t>Click to edit Master title style</a:t>
            </a:r>
          </a:p>
        </p:txBody>
      </p:sp>
      <p:sp>
        <p:nvSpPr>
          <p:cNvPr id="10243" name="Text Placeholder 2"/>
          <p:cNvSpPr>
            <a:spLocks noGrp="1"/>
          </p:cNvSpPr>
          <p:nvPr>
            <p:ph type="body" idx="1"/>
          </p:nvPr>
        </p:nvSpPr>
        <p:spPr bwMode="auto">
          <a:xfrm>
            <a:off x="300038" y="2097088"/>
            <a:ext cx="852011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2" tIns="45662" rIns="91322" bIns="456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07975" y="6405563"/>
            <a:ext cx="1870075" cy="307975"/>
          </a:xfrm>
          <a:prstGeom prst="rect">
            <a:avLst/>
          </a:prstGeom>
        </p:spPr>
        <p:txBody>
          <a:bodyPr vert="horz" lIns="91322" tIns="45662" rIns="91322" bIns="45662" rtlCol="0" anchor="ctr"/>
          <a:lstStyle>
            <a:lvl1pPr algn="l" defTabSz="913224" fontAlgn="auto">
              <a:spcBef>
                <a:spcPts val="0"/>
              </a:spcBef>
              <a:spcAft>
                <a:spcPts val="0"/>
              </a:spcAft>
              <a:defRPr sz="1400">
                <a:solidFill>
                  <a:srgbClr val="044F91"/>
                </a:solidFill>
                <a:latin typeface="Arial" pitchFamily="34" charset="0"/>
                <a:cs typeface="Arial" pitchFamily="34" charset="0"/>
              </a:defRPr>
            </a:lvl1pPr>
          </a:lstStyle>
          <a:p>
            <a:pPr>
              <a:defRPr/>
            </a:pPr>
            <a:fld id="{3B918295-07A0-402E-AD38-BD5BE340F072}" type="datetime1">
              <a:rPr lang="en-US"/>
              <a:pPr>
                <a:defRPr/>
              </a:pPr>
              <a:t>4/8/2019</a:t>
            </a:fld>
            <a:endParaRPr lang="en-US" dirty="0"/>
          </a:p>
        </p:txBody>
      </p:sp>
      <p:sp>
        <p:nvSpPr>
          <p:cNvPr id="5" name="Footer Placeholder 4"/>
          <p:cNvSpPr>
            <a:spLocks noGrp="1"/>
          </p:cNvSpPr>
          <p:nvPr>
            <p:ph type="ftr" sz="quarter" idx="3"/>
          </p:nvPr>
        </p:nvSpPr>
        <p:spPr>
          <a:xfrm>
            <a:off x="3124200" y="6405563"/>
            <a:ext cx="2895600" cy="315912"/>
          </a:xfrm>
          <a:prstGeom prst="rect">
            <a:avLst/>
          </a:prstGeom>
        </p:spPr>
        <p:txBody>
          <a:bodyPr vert="horz" lIns="91322" tIns="45662" rIns="91322" bIns="45662" rtlCol="0" anchor="ctr"/>
          <a:lstStyle>
            <a:lvl1pPr algn="ctr" defTabSz="913224" fontAlgn="auto">
              <a:spcBef>
                <a:spcPts val="0"/>
              </a:spcBef>
              <a:spcAft>
                <a:spcPts val="0"/>
              </a:spcAft>
              <a:defRPr sz="1400">
                <a:solidFill>
                  <a:srgbClr val="044F91"/>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691313" y="6405563"/>
            <a:ext cx="2133600" cy="315912"/>
          </a:xfrm>
          <a:prstGeom prst="rect">
            <a:avLst/>
          </a:prstGeom>
        </p:spPr>
        <p:txBody>
          <a:bodyPr vert="horz" lIns="91322" tIns="45662" rIns="91322" bIns="45662" rtlCol="0" anchor="ctr"/>
          <a:lstStyle>
            <a:lvl1pPr algn="r" defTabSz="913224" fontAlgn="auto">
              <a:spcBef>
                <a:spcPts val="0"/>
              </a:spcBef>
              <a:spcAft>
                <a:spcPts val="0"/>
              </a:spcAft>
              <a:defRPr sz="1400">
                <a:solidFill>
                  <a:srgbClr val="044F91"/>
                </a:solidFill>
                <a:latin typeface="Arial" pitchFamily="34" charset="0"/>
                <a:cs typeface="Arial" pitchFamily="34" charset="0"/>
              </a:defRPr>
            </a:lvl1pPr>
          </a:lstStyle>
          <a:p>
            <a:pPr>
              <a:defRPr/>
            </a:pPr>
            <a:r>
              <a:rPr lang="en-US"/>
              <a:t>Page </a:t>
            </a:r>
            <a:fld id="{B5A7A523-23E2-47EF-91C2-94CA15ECF208}" type="slidenum">
              <a:rPr lang="en-US"/>
              <a:pPr>
                <a:defRPr/>
              </a:pPr>
              <a:t>‹#›</a:t>
            </a:fld>
            <a:endParaRPr lang="en-US" dirty="0"/>
          </a:p>
        </p:txBody>
      </p:sp>
      <p:cxnSp>
        <p:nvCxnSpPr>
          <p:cNvPr id="14" name="Straight Connector 13"/>
          <p:cNvCxnSpPr/>
          <p:nvPr/>
        </p:nvCxnSpPr>
        <p:spPr>
          <a:xfrm>
            <a:off x="315913" y="911225"/>
            <a:ext cx="852011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0038" y="6397625"/>
            <a:ext cx="852011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49" name="Picture 9" descr="GAO Logo"/>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7975" y="469900"/>
            <a:ext cx="120808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 id="2147484730" r:id="rId12"/>
    <p:sldLayoutId id="2147484731" r:id="rId13"/>
    <p:sldLayoutId id="2147484732" r:id="rId14"/>
  </p:sldLayoutIdLst>
  <p:hf hdr="0" ftr="0" dt="0"/>
  <p:txStyles>
    <p:titleStyle>
      <a:lvl1pPr algn="l" defTabSz="912813"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l" defTabSz="912813" rtl="0" eaLnBrk="0" fontAlgn="base" hangingPunct="0">
        <a:spcBef>
          <a:spcPct val="0"/>
        </a:spcBef>
        <a:spcAft>
          <a:spcPct val="0"/>
        </a:spcAft>
        <a:defRPr sz="3200" b="1">
          <a:solidFill>
            <a:schemeClr val="tx1"/>
          </a:solidFill>
          <a:latin typeface="Arial" charset="0"/>
          <a:cs typeface="Arial" charset="0"/>
        </a:defRPr>
      </a:lvl2pPr>
      <a:lvl3pPr algn="l" defTabSz="912813" rtl="0" eaLnBrk="0" fontAlgn="base" hangingPunct="0">
        <a:spcBef>
          <a:spcPct val="0"/>
        </a:spcBef>
        <a:spcAft>
          <a:spcPct val="0"/>
        </a:spcAft>
        <a:defRPr sz="3200" b="1">
          <a:solidFill>
            <a:schemeClr val="tx1"/>
          </a:solidFill>
          <a:latin typeface="Arial" charset="0"/>
          <a:cs typeface="Arial" charset="0"/>
        </a:defRPr>
      </a:lvl3pPr>
      <a:lvl4pPr algn="l" defTabSz="912813" rtl="0" eaLnBrk="0" fontAlgn="base" hangingPunct="0">
        <a:spcBef>
          <a:spcPct val="0"/>
        </a:spcBef>
        <a:spcAft>
          <a:spcPct val="0"/>
        </a:spcAft>
        <a:defRPr sz="3200" b="1">
          <a:solidFill>
            <a:schemeClr val="tx1"/>
          </a:solidFill>
          <a:latin typeface="Arial" charset="0"/>
          <a:cs typeface="Arial" charset="0"/>
        </a:defRPr>
      </a:lvl4pPr>
      <a:lvl5pPr algn="l" defTabSz="912813" rtl="0" eaLnBrk="0" fontAlgn="base" hangingPunct="0">
        <a:spcBef>
          <a:spcPct val="0"/>
        </a:spcBef>
        <a:spcAft>
          <a:spcPct val="0"/>
        </a:spcAft>
        <a:defRPr sz="3200" b="1">
          <a:solidFill>
            <a:schemeClr val="tx1"/>
          </a:solidFill>
          <a:latin typeface="Arial" charset="0"/>
          <a:cs typeface="Arial" charset="0"/>
        </a:defRPr>
      </a:lvl5pPr>
      <a:lvl6pPr marL="457200" algn="l" defTabSz="912813" rtl="0" fontAlgn="base">
        <a:spcBef>
          <a:spcPct val="0"/>
        </a:spcBef>
        <a:spcAft>
          <a:spcPct val="0"/>
        </a:spcAft>
        <a:defRPr sz="3200" b="1">
          <a:solidFill>
            <a:schemeClr val="tx1"/>
          </a:solidFill>
          <a:latin typeface="Arial" charset="0"/>
          <a:cs typeface="Arial" charset="0"/>
        </a:defRPr>
      </a:lvl6pPr>
      <a:lvl7pPr marL="914400" algn="l" defTabSz="912813" rtl="0" fontAlgn="base">
        <a:spcBef>
          <a:spcPct val="0"/>
        </a:spcBef>
        <a:spcAft>
          <a:spcPct val="0"/>
        </a:spcAft>
        <a:defRPr sz="3200" b="1">
          <a:solidFill>
            <a:schemeClr val="tx1"/>
          </a:solidFill>
          <a:latin typeface="Arial" charset="0"/>
          <a:cs typeface="Arial" charset="0"/>
        </a:defRPr>
      </a:lvl7pPr>
      <a:lvl8pPr marL="1371600" algn="l" defTabSz="912813" rtl="0" fontAlgn="base">
        <a:spcBef>
          <a:spcPct val="0"/>
        </a:spcBef>
        <a:spcAft>
          <a:spcPct val="0"/>
        </a:spcAft>
        <a:defRPr sz="3200" b="1">
          <a:solidFill>
            <a:schemeClr val="tx1"/>
          </a:solidFill>
          <a:latin typeface="Arial" charset="0"/>
          <a:cs typeface="Arial" charset="0"/>
        </a:defRPr>
      </a:lvl8pPr>
      <a:lvl9pPr marL="1828800" algn="l" defTabSz="912813" rtl="0" fontAlgn="base">
        <a:spcBef>
          <a:spcPct val="0"/>
        </a:spcBef>
        <a:spcAft>
          <a:spcPct val="0"/>
        </a:spcAft>
        <a:defRPr sz="3200" b="1">
          <a:solidFill>
            <a:schemeClr val="tx1"/>
          </a:solidFill>
          <a:latin typeface="Arial" charset="0"/>
          <a:cs typeface="Arial" charset="0"/>
        </a:defRPr>
      </a:lvl9pPr>
    </p:titleStyle>
    <p:bodyStyle>
      <a:lvl1pPr marL="341313" indent="-341313" algn="l" defTabSz="912813" rtl="0" eaLnBrk="0" fontAlgn="base" hangingPunct="0">
        <a:spcBef>
          <a:spcPts val="675"/>
        </a:spcBef>
        <a:spcAft>
          <a:spcPct val="0"/>
        </a:spcAft>
        <a:buFont typeface="Arial" charset="0"/>
        <a:buChar char="•"/>
        <a:defRPr lang="en-US" sz="2200" kern="1200" dirty="0">
          <a:solidFill>
            <a:schemeClr val="tx1"/>
          </a:solidFill>
          <a:latin typeface="Arial" pitchFamily="34" charset="0"/>
          <a:ea typeface="+mn-ea"/>
          <a:cs typeface="Arial" pitchFamily="34" charset="0"/>
        </a:defRPr>
      </a:lvl1pPr>
      <a:lvl2pPr marL="741363" indent="-284163" algn="l" defTabSz="912813" rtl="0" eaLnBrk="0" fontAlgn="base" hangingPunct="0">
        <a:lnSpc>
          <a:spcPct val="85000"/>
        </a:lnSpc>
        <a:spcBef>
          <a:spcPts val="675"/>
        </a:spcBef>
        <a:spcAft>
          <a:spcPct val="0"/>
        </a:spcAft>
        <a:buFont typeface="Arial" charset="0"/>
        <a:buChar char="•"/>
        <a:defRPr lang="en-US" sz="2200" kern="1200" dirty="0">
          <a:solidFill>
            <a:schemeClr val="tx1"/>
          </a:solidFill>
          <a:latin typeface="Arial" pitchFamily="34" charset="0"/>
          <a:ea typeface="+mn-ea"/>
          <a:cs typeface="Arial" pitchFamily="34" charset="0"/>
        </a:defRPr>
      </a:lvl2pPr>
      <a:lvl3pPr marL="1141413" indent="-227013" algn="l" defTabSz="912813" rtl="0" eaLnBrk="0" fontAlgn="base" hangingPunct="0">
        <a:lnSpc>
          <a:spcPct val="85000"/>
        </a:lnSpc>
        <a:spcBef>
          <a:spcPts val="675"/>
        </a:spcBef>
        <a:spcAft>
          <a:spcPct val="0"/>
        </a:spcAft>
        <a:buFont typeface="Arial" charset="0"/>
        <a:buChar char="•"/>
        <a:defRPr lang="en-US" sz="2200" kern="1200" dirty="0">
          <a:solidFill>
            <a:schemeClr val="tx1"/>
          </a:solidFill>
          <a:latin typeface="Arial" pitchFamily="34" charset="0"/>
          <a:ea typeface="+mn-ea"/>
          <a:cs typeface="Arial" pitchFamily="34" charset="0"/>
        </a:defRPr>
      </a:lvl3pPr>
      <a:lvl4pPr marL="1597025" indent="-227013" algn="l" defTabSz="912813" rtl="0" eaLnBrk="0" fontAlgn="base" hangingPunct="0">
        <a:lnSpc>
          <a:spcPct val="85000"/>
        </a:lnSpc>
        <a:spcBef>
          <a:spcPts val="400"/>
        </a:spcBef>
        <a:spcAft>
          <a:spcPct val="0"/>
        </a:spcAft>
        <a:buFont typeface="Arial" charset="0"/>
        <a:buChar char="•"/>
        <a:defRPr lang="en-US" sz="2200" kern="1200" dirty="0">
          <a:solidFill>
            <a:schemeClr val="tx1"/>
          </a:solidFill>
          <a:latin typeface="Arial" pitchFamily="34" charset="0"/>
          <a:ea typeface="+mn-ea"/>
          <a:cs typeface="Arial" pitchFamily="34" charset="0"/>
        </a:defRPr>
      </a:lvl4pPr>
      <a:lvl5pPr marL="2054225" indent="-227013" algn="l" defTabSz="912813" rtl="0" eaLnBrk="0" fontAlgn="base" hangingPunct="0">
        <a:spcBef>
          <a:spcPts val="400"/>
        </a:spcBef>
        <a:spcAft>
          <a:spcPct val="0"/>
        </a:spcAft>
        <a:buFont typeface="Arial" charset="0"/>
        <a:buChar char="•"/>
        <a:defRPr lang="en-US" sz="1600" kern="1200" dirty="0">
          <a:solidFill>
            <a:schemeClr val="tx1"/>
          </a:solidFill>
          <a:latin typeface="Arial" pitchFamily="34" charset="0"/>
          <a:ea typeface="+mn-ea"/>
          <a:cs typeface="Arial" pitchFamily="34" charset="0"/>
        </a:defRPr>
      </a:lvl5pPr>
      <a:lvl6pPr marL="2511368" indent="-228308" algn="l" defTabSz="9132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981" indent="-228308" algn="l" defTabSz="9132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592" indent="-228308" algn="l" defTabSz="9132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202" indent="-228308" algn="l" defTabSz="9132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224" rtl="0" eaLnBrk="1" latinLnBrk="0" hangingPunct="1">
        <a:defRPr sz="1800" kern="1200">
          <a:solidFill>
            <a:schemeClr val="tx1"/>
          </a:solidFill>
          <a:latin typeface="+mn-lt"/>
          <a:ea typeface="+mn-ea"/>
          <a:cs typeface="+mn-cs"/>
        </a:defRPr>
      </a:lvl1pPr>
      <a:lvl2pPr marL="456614" algn="l" defTabSz="913224" rtl="0" eaLnBrk="1" latinLnBrk="0" hangingPunct="1">
        <a:defRPr sz="1800" kern="1200">
          <a:solidFill>
            <a:schemeClr val="tx1"/>
          </a:solidFill>
          <a:latin typeface="+mn-lt"/>
          <a:ea typeface="+mn-ea"/>
          <a:cs typeface="+mn-cs"/>
        </a:defRPr>
      </a:lvl2pPr>
      <a:lvl3pPr marL="913224" algn="l" defTabSz="913224" rtl="0" eaLnBrk="1" latinLnBrk="0" hangingPunct="1">
        <a:defRPr sz="1800" kern="1200">
          <a:solidFill>
            <a:schemeClr val="tx1"/>
          </a:solidFill>
          <a:latin typeface="+mn-lt"/>
          <a:ea typeface="+mn-ea"/>
          <a:cs typeface="+mn-cs"/>
        </a:defRPr>
      </a:lvl3pPr>
      <a:lvl4pPr marL="1369838" algn="l" defTabSz="913224" rtl="0" eaLnBrk="1" latinLnBrk="0" hangingPunct="1">
        <a:defRPr sz="1800" kern="1200">
          <a:solidFill>
            <a:schemeClr val="tx1"/>
          </a:solidFill>
          <a:latin typeface="+mn-lt"/>
          <a:ea typeface="+mn-ea"/>
          <a:cs typeface="+mn-cs"/>
        </a:defRPr>
      </a:lvl4pPr>
      <a:lvl5pPr marL="1826449" algn="l" defTabSz="913224" rtl="0" eaLnBrk="1" latinLnBrk="0" hangingPunct="1">
        <a:defRPr sz="1800" kern="1200">
          <a:solidFill>
            <a:schemeClr val="tx1"/>
          </a:solidFill>
          <a:latin typeface="+mn-lt"/>
          <a:ea typeface="+mn-ea"/>
          <a:cs typeface="+mn-cs"/>
        </a:defRPr>
      </a:lvl5pPr>
      <a:lvl6pPr marL="2283063" algn="l" defTabSz="913224" rtl="0" eaLnBrk="1" latinLnBrk="0" hangingPunct="1">
        <a:defRPr sz="1800" kern="1200">
          <a:solidFill>
            <a:schemeClr val="tx1"/>
          </a:solidFill>
          <a:latin typeface="+mn-lt"/>
          <a:ea typeface="+mn-ea"/>
          <a:cs typeface="+mn-cs"/>
        </a:defRPr>
      </a:lvl6pPr>
      <a:lvl7pPr marL="2739672" algn="l" defTabSz="913224" rtl="0" eaLnBrk="1" latinLnBrk="0" hangingPunct="1">
        <a:defRPr sz="1800" kern="1200">
          <a:solidFill>
            <a:schemeClr val="tx1"/>
          </a:solidFill>
          <a:latin typeface="+mn-lt"/>
          <a:ea typeface="+mn-ea"/>
          <a:cs typeface="+mn-cs"/>
        </a:defRPr>
      </a:lvl7pPr>
      <a:lvl8pPr marL="3196287" algn="l" defTabSz="913224" rtl="0" eaLnBrk="1" latinLnBrk="0" hangingPunct="1">
        <a:defRPr sz="1800" kern="1200">
          <a:solidFill>
            <a:schemeClr val="tx1"/>
          </a:solidFill>
          <a:latin typeface="+mn-lt"/>
          <a:ea typeface="+mn-ea"/>
          <a:cs typeface="+mn-cs"/>
        </a:defRPr>
      </a:lvl8pPr>
      <a:lvl9pPr marL="3652897" algn="l" defTabSz="913224"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300038" y="992188"/>
            <a:ext cx="85201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4" tIns="45672" rIns="91344" bIns="45672" numCol="1" anchor="ctr" anchorCtr="0" compatLnSpc="1">
            <a:prstTxWarp prst="textNoShape">
              <a:avLst/>
            </a:prstTxWarp>
          </a:bodyPr>
          <a:lstStyle/>
          <a:p>
            <a:pPr lvl="0"/>
            <a:r>
              <a:rPr lang="en-US" altLang="en-US"/>
              <a:t>Click to edit Master title style</a:t>
            </a:r>
          </a:p>
        </p:txBody>
      </p:sp>
      <p:sp>
        <p:nvSpPr>
          <p:cNvPr id="11267" name="Text Placeholder 2"/>
          <p:cNvSpPr>
            <a:spLocks noGrp="1"/>
          </p:cNvSpPr>
          <p:nvPr>
            <p:ph type="body" idx="1"/>
          </p:nvPr>
        </p:nvSpPr>
        <p:spPr bwMode="auto">
          <a:xfrm>
            <a:off x="300038" y="2097088"/>
            <a:ext cx="852011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4" tIns="45672" rIns="91344" bIns="4567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07975" y="6405563"/>
            <a:ext cx="1870075" cy="307975"/>
          </a:xfrm>
          <a:prstGeom prst="rect">
            <a:avLst/>
          </a:prstGeom>
        </p:spPr>
        <p:txBody>
          <a:bodyPr vert="horz" lIns="91344" tIns="45672" rIns="91344" bIns="45672" rtlCol="0" anchor="ctr"/>
          <a:lstStyle>
            <a:lvl1pPr algn="l" defTabSz="913437" fontAlgn="auto">
              <a:spcBef>
                <a:spcPts val="0"/>
              </a:spcBef>
              <a:spcAft>
                <a:spcPts val="0"/>
              </a:spcAft>
              <a:defRPr sz="1400">
                <a:solidFill>
                  <a:srgbClr val="044F91"/>
                </a:solidFill>
                <a:latin typeface="Arial" pitchFamily="34" charset="0"/>
                <a:cs typeface="Arial" pitchFamily="34" charset="0"/>
              </a:defRPr>
            </a:lvl1pPr>
          </a:lstStyle>
          <a:p>
            <a:pPr>
              <a:defRPr/>
            </a:pPr>
            <a:fld id="{BE667DAE-8EC2-4957-A3A4-606EA48FC93E}" type="datetime1">
              <a:rPr lang="en-US"/>
              <a:pPr>
                <a:defRPr/>
              </a:pPr>
              <a:t>4/8/2019</a:t>
            </a:fld>
            <a:endParaRPr lang="en-US" dirty="0"/>
          </a:p>
        </p:txBody>
      </p:sp>
      <p:sp>
        <p:nvSpPr>
          <p:cNvPr id="5" name="Footer Placeholder 4"/>
          <p:cNvSpPr>
            <a:spLocks noGrp="1"/>
          </p:cNvSpPr>
          <p:nvPr>
            <p:ph type="ftr" sz="quarter" idx="3"/>
          </p:nvPr>
        </p:nvSpPr>
        <p:spPr>
          <a:xfrm>
            <a:off x="3124200" y="6405563"/>
            <a:ext cx="2895600" cy="315912"/>
          </a:xfrm>
          <a:prstGeom prst="rect">
            <a:avLst/>
          </a:prstGeom>
        </p:spPr>
        <p:txBody>
          <a:bodyPr vert="horz" lIns="91344" tIns="45672" rIns="91344" bIns="45672" rtlCol="0" anchor="ctr"/>
          <a:lstStyle>
            <a:lvl1pPr algn="ctr" defTabSz="913437" fontAlgn="auto">
              <a:spcBef>
                <a:spcPts val="0"/>
              </a:spcBef>
              <a:spcAft>
                <a:spcPts val="0"/>
              </a:spcAft>
              <a:defRPr sz="1400">
                <a:solidFill>
                  <a:srgbClr val="044F91"/>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691313" y="6405563"/>
            <a:ext cx="2133600" cy="315912"/>
          </a:xfrm>
          <a:prstGeom prst="rect">
            <a:avLst/>
          </a:prstGeom>
        </p:spPr>
        <p:txBody>
          <a:bodyPr vert="horz" lIns="91344" tIns="45672" rIns="91344" bIns="45672" rtlCol="0" anchor="ctr"/>
          <a:lstStyle>
            <a:lvl1pPr algn="r" defTabSz="913437" fontAlgn="auto">
              <a:spcBef>
                <a:spcPts val="0"/>
              </a:spcBef>
              <a:spcAft>
                <a:spcPts val="0"/>
              </a:spcAft>
              <a:defRPr sz="1400">
                <a:solidFill>
                  <a:srgbClr val="044F91"/>
                </a:solidFill>
                <a:latin typeface="Arial" pitchFamily="34" charset="0"/>
                <a:cs typeface="Arial" pitchFamily="34" charset="0"/>
              </a:defRPr>
            </a:lvl1pPr>
          </a:lstStyle>
          <a:p>
            <a:pPr>
              <a:defRPr/>
            </a:pPr>
            <a:r>
              <a:rPr lang="en-US"/>
              <a:t>Page </a:t>
            </a:r>
            <a:fld id="{C00B563F-2E1B-462E-A18F-7B0489AF35E2}" type="slidenum">
              <a:rPr lang="en-US"/>
              <a:pPr>
                <a:defRPr/>
              </a:pPr>
              <a:t>‹#›</a:t>
            </a:fld>
            <a:endParaRPr lang="en-US" dirty="0"/>
          </a:p>
        </p:txBody>
      </p:sp>
      <p:cxnSp>
        <p:nvCxnSpPr>
          <p:cNvPr id="14" name="Straight Connector 13"/>
          <p:cNvCxnSpPr/>
          <p:nvPr/>
        </p:nvCxnSpPr>
        <p:spPr>
          <a:xfrm>
            <a:off x="315913" y="911225"/>
            <a:ext cx="852011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0038" y="6397625"/>
            <a:ext cx="852011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1273" name="Picture 9" descr="GAO Logo"/>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7975" y="469900"/>
            <a:ext cx="120808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 id="2147484744" r:id="rId12"/>
    <p:sldLayoutId id="2147484745" r:id="rId13"/>
    <p:sldLayoutId id="2147484746" r:id="rId14"/>
  </p:sldLayoutIdLst>
  <p:hf hdr="0" ftr="0" dt="0"/>
  <p:txStyles>
    <p:titleStyle>
      <a:lvl1pPr algn="l" defTabSz="912813"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l" defTabSz="912813" rtl="0" eaLnBrk="0" fontAlgn="base" hangingPunct="0">
        <a:spcBef>
          <a:spcPct val="0"/>
        </a:spcBef>
        <a:spcAft>
          <a:spcPct val="0"/>
        </a:spcAft>
        <a:defRPr sz="3200" b="1">
          <a:solidFill>
            <a:schemeClr val="tx1"/>
          </a:solidFill>
          <a:latin typeface="Arial" charset="0"/>
          <a:cs typeface="Arial" charset="0"/>
        </a:defRPr>
      </a:lvl2pPr>
      <a:lvl3pPr algn="l" defTabSz="912813" rtl="0" eaLnBrk="0" fontAlgn="base" hangingPunct="0">
        <a:spcBef>
          <a:spcPct val="0"/>
        </a:spcBef>
        <a:spcAft>
          <a:spcPct val="0"/>
        </a:spcAft>
        <a:defRPr sz="3200" b="1">
          <a:solidFill>
            <a:schemeClr val="tx1"/>
          </a:solidFill>
          <a:latin typeface="Arial" charset="0"/>
          <a:cs typeface="Arial" charset="0"/>
        </a:defRPr>
      </a:lvl3pPr>
      <a:lvl4pPr algn="l" defTabSz="912813" rtl="0" eaLnBrk="0" fontAlgn="base" hangingPunct="0">
        <a:spcBef>
          <a:spcPct val="0"/>
        </a:spcBef>
        <a:spcAft>
          <a:spcPct val="0"/>
        </a:spcAft>
        <a:defRPr sz="3200" b="1">
          <a:solidFill>
            <a:schemeClr val="tx1"/>
          </a:solidFill>
          <a:latin typeface="Arial" charset="0"/>
          <a:cs typeface="Arial" charset="0"/>
        </a:defRPr>
      </a:lvl4pPr>
      <a:lvl5pPr algn="l" defTabSz="912813" rtl="0" eaLnBrk="0" fontAlgn="base" hangingPunct="0">
        <a:spcBef>
          <a:spcPct val="0"/>
        </a:spcBef>
        <a:spcAft>
          <a:spcPct val="0"/>
        </a:spcAft>
        <a:defRPr sz="3200" b="1">
          <a:solidFill>
            <a:schemeClr val="tx1"/>
          </a:solidFill>
          <a:latin typeface="Arial" charset="0"/>
          <a:cs typeface="Arial" charset="0"/>
        </a:defRPr>
      </a:lvl5pPr>
      <a:lvl6pPr marL="457200" algn="l" defTabSz="912813" rtl="0" fontAlgn="base">
        <a:spcBef>
          <a:spcPct val="0"/>
        </a:spcBef>
        <a:spcAft>
          <a:spcPct val="0"/>
        </a:spcAft>
        <a:defRPr sz="3200" b="1">
          <a:solidFill>
            <a:schemeClr val="tx1"/>
          </a:solidFill>
          <a:latin typeface="Arial" charset="0"/>
          <a:cs typeface="Arial" charset="0"/>
        </a:defRPr>
      </a:lvl6pPr>
      <a:lvl7pPr marL="914400" algn="l" defTabSz="912813" rtl="0" fontAlgn="base">
        <a:spcBef>
          <a:spcPct val="0"/>
        </a:spcBef>
        <a:spcAft>
          <a:spcPct val="0"/>
        </a:spcAft>
        <a:defRPr sz="3200" b="1">
          <a:solidFill>
            <a:schemeClr val="tx1"/>
          </a:solidFill>
          <a:latin typeface="Arial" charset="0"/>
          <a:cs typeface="Arial" charset="0"/>
        </a:defRPr>
      </a:lvl7pPr>
      <a:lvl8pPr marL="1371600" algn="l" defTabSz="912813" rtl="0" fontAlgn="base">
        <a:spcBef>
          <a:spcPct val="0"/>
        </a:spcBef>
        <a:spcAft>
          <a:spcPct val="0"/>
        </a:spcAft>
        <a:defRPr sz="3200" b="1">
          <a:solidFill>
            <a:schemeClr val="tx1"/>
          </a:solidFill>
          <a:latin typeface="Arial" charset="0"/>
          <a:cs typeface="Arial" charset="0"/>
        </a:defRPr>
      </a:lvl8pPr>
      <a:lvl9pPr marL="1828800" algn="l" defTabSz="912813" rtl="0" fontAlgn="base">
        <a:spcBef>
          <a:spcPct val="0"/>
        </a:spcBef>
        <a:spcAft>
          <a:spcPct val="0"/>
        </a:spcAft>
        <a:defRPr sz="3200" b="1">
          <a:solidFill>
            <a:schemeClr val="tx1"/>
          </a:solidFill>
          <a:latin typeface="Arial" charset="0"/>
          <a:cs typeface="Arial" charset="0"/>
        </a:defRPr>
      </a:lvl9pPr>
    </p:titleStyle>
    <p:bodyStyle>
      <a:lvl1pPr marL="341313" indent="-341313" algn="l" defTabSz="912813" rtl="0" eaLnBrk="0" fontAlgn="base" hangingPunct="0">
        <a:spcBef>
          <a:spcPts val="675"/>
        </a:spcBef>
        <a:spcAft>
          <a:spcPct val="0"/>
        </a:spcAft>
        <a:buFont typeface="Arial" charset="0"/>
        <a:buChar char="•"/>
        <a:defRPr lang="en-US" sz="2200" kern="1200" dirty="0">
          <a:solidFill>
            <a:schemeClr val="tx1"/>
          </a:solidFill>
          <a:latin typeface="Arial" pitchFamily="34" charset="0"/>
          <a:ea typeface="+mn-ea"/>
          <a:cs typeface="Arial" pitchFamily="34" charset="0"/>
        </a:defRPr>
      </a:lvl1pPr>
      <a:lvl2pPr marL="741363" indent="-284163" algn="l" defTabSz="912813" rtl="0" eaLnBrk="0" fontAlgn="base" hangingPunct="0">
        <a:lnSpc>
          <a:spcPct val="85000"/>
        </a:lnSpc>
        <a:spcBef>
          <a:spcPts val="675"/>
        </a:spcBef>
        <a:spcAft>
          <a:spcPct val="0"/>
        </a:spcAft>
        <a:buFont typeface="Arial" charset="0"/>
        <a:buChar char="•"/>
        <a:defRPr lang="en-US" sz="2200" kern="1200" dirty="0">
          <a:solidFill>
            <a:schemeClr val="tx1"/>
          </a:solidFill>
          <a:latin typeface="Arial" pitchFamily="34" charset="0"/>
          <a:ea typeface="+mn-ea"/>
          <a:cs typeface="Arial" pitchFamily="34" charset="0"/>
        </a:defRPr>
      </a:lvl2pPr>
      <a:lvl3pPr marL="1141413" indent="-227013" algn="l" defTabSz="912813" rtl="0" eaLnBrk="0" fontAlgn="base" hangingPunct="0">
        <a:lnSpc>
          <a:spcPct val="85000"/>
        </a:lnSpc>
        <a:spcBef>
          <a:spcPts val="675"/>
        </a:spcBef>
        <a:spcAft>
          <a:spcPct val="0"/>
        </a:spcAft>
        <a:buFont typeface="Arial" charset="0"/>
        <a:buChar char="•"/>
        <a:defRPr lang="en-US" sz="2200" kern="1200" dirty="0">
          <a:solidFill>
            <a:schemeClr val="tx1"/>
          </a:solidFill>
          <a:latin typeface="Arial" pitchFamily="34" charset="0"/>
          <a:ea typeface="+mn-ea"/>
          <a:cs typeface="Arial" pitchFamily="34" charset="0"/>
        </a:defRPr>
      </a:lvl3pPr>
      <a:lvl4pPr marL="1597025" indent="-227013" algn="l" defTabSz="912813" rtl="0" eaLnBrk="0" fontAlgn="base" hangingPunct="0">
        <a:lnSpc>
          <a:spcPct val="85000"/>
        </a:lnSpc>
        <a:spcBef>
          <a:spcPts val="400"/>
        </a:spcBef>
        <a:spcAft>
          <a:spcPct val="0"/>
        </a:spcAft>
        <a:buFont typeface="Arial" charset="0"/>
        <a:buChar char="•"/>
        <a:defRPr lang="en-US" sz="2200" kern="1200" dirty="0">
          <a:solidFill>
            <a:schemeClr val="tx1"/>
          </a:solidFill>
          <a:latin typeface="Arial" pitchFamily="34" charset="0"/>
          <a:ea typeface="+mn-ea"/>
          <a:cs typeface="Arial" pitchFamily="34" charset="0"/>
        </a:defRPr>
      </a:lvl4pPr>
      <a:lvl5pPr marL="2054225" indent="-227013" algn="l" defTabSz="912813" rtl="0" eaLnBrk="0" fontAlgn="base" hangingPunct="0">
        <a:spcBef>
          <a:spcPts val="400"/>
        </a:spcBef>
        <a:spcAft>
          <a:spcPct val="0"/>
        </a:spcAft>
        <a:buFont typeface="Arial" charset="0"/>
        <a:buChar char="•"/>
        <a:defRPr lang="en-US" sz="1600" kern="1200" dirty="0">
          <a:solidFill>
            <a:schemeClr val="tx1"/>
          </a:solidFill>
          <a:latin typeface="Arial" pitchFamily="34" charset="0"/>
          <a:ea typeface="+mn-ea"/>
          <a:cs typeface="Arial" pitchFamily="34" charset="0"/>
        </a:defRPr>
      </a:lvl5pPr>
      <a:lvl6pPr marL="2511955"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675"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393"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110"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437" rtl="0" eaLnBrk="1" latinLnBrk="0" hangingPunct="1">
        <a:defRPr sz="1800" kern="1200">
          <a:solidFill>
            <a:schemeClr val="tx1"/>
          </a:solidFill>
          <a:latin typeface="+mn-lt"/>
          <a:ea typeface="+mn-ea"/>
          <a:cs typeface="+mn-cs"/>
        </a:defRPr>
      </a:lvl1pPr>
      <a:lvl2pPr marL="456721" algn="l" defTabSz="913437" rtl="0" eaLnBrk="1" latinLnBrk="0" hangingPunct="1">
        <a:defRPr sz="1800" kern="1200">
          <a:solidFill>
            <a:schemeClr val="tx1"/>
          </a:solidFill>
          <a:latin typeface="+mn-lt"/>
          <a:ea typeface="+mn-ea"/>
          <a:cs typeface="+mn-cs"/>
        </a:defRPr>
      </a:lvl2pPr>
      <a:lvl3pPr marL="913437" algn="l" defTabSz="913437" rtl="0" eaLnBrk="1" latinLnBrk="0" hangingPunct="1">
        <a:defRPr sz="1800" kern="1200">
          <a:solidFill>
            <a:schemeClr val="tx1"/>
          </a:solidFill>
          <a:latin typeface="+mn-lt"/>
          <a:ea typeface="+mn-ea"/>
          <a:cs typeface="+mn-cs"/>
        </a:defRPr>
      </a:lvl3pPr>
      <a:lvl4pPr marL="1370158" algn="l" defTabSz="913437" rtl="0" eaLnBrk="1" latinLnBrk="0" hangingPunct="1">
        <a:defRPr sz="1800" kern="1200">
          <a:solidFill>
            <a:schemeClr val="tx1"/>
          </a:solidFill>
          <a:latin typeface="+mn-lt"/>
          <a:ea typeface="+mn-ea"/>
          <a:cs typeface="+mn-cs"/>
        </a:defRPr>
      </a:lvl4pPr>
      <a:lvl5pPr marL="1826876" algn="l" defTabSz="913437" rtl="0" eaLnBrk="1" latinLnBrk="0" hangingPunct="1">
        <a:defRPr sz="1800" kern="1200">
          <a:solidFill>
            <a:schemeClr val="tx1"/>
          </a:solidFill>
          <a:latin typeface="+mn-lt"/>
          <a:ea typeface="+mn-ea"/>
          <a:cs typeface="+mn-cs"/>
        </a:defRPr>
      </a:lvl5pPr>
      <a:lvl6pPr marL="2283597" algn="l" defTabSz="913437" rtl="0" eaLnBrk="1" latinLnBrk="0" hangingPunct="1">
        <a:defRPr sz="1800" kern="1200">
          <a:solidFill>
            <a:schemeClr val="tx1"/>
          </a:solidFill>
          <a:latin typeface="+mn-lt"/>
          <a:ea typeface="+mn-ea"/>
          <a:cs typeface="+mn-cs"/>
        </a:defRPr>
      </a:lvl6pPr>
      <a:lvl7pPr marL="2740313" algn="l" defTabSz="913437" rtl="0" eaLnBrk="1" latinLnBrk="0" hangingPunct="1">
        <a:defRPr sz="1800" kern="1200">
          <a:solidFill>
            <a:schemeClr val="tx1"/>
          </a:solidFill>
          <a:latin typeface="+mn-lt"/>
          <a:ea typeface="+mn-ea"/>
          <a:cs typeface="+mn-cs"/>
        </a:defRPr>
      </a:lvl7pPr>
      <a:lvl8pPr marL="3197034" algn="l" defTabSz="913437" rtl="0" eaLnBrk="1" latinLnBrk="0" hangingPunct="1">
        <a:defRPr sz="1800" kern="1200">
          <a:solidFill>
            <a:schemeClr val="tx1"/>
          </a:solidFill>
          <a:latin typeface="+mn-lt"/>
          <a:ea typeface="+mn-ea"/>
          <a:cs typeface="+mn-cs"/>
        </a:defRPr>
      </a:lvl8pPr>
      <a:lvl9pPr marL="3653752" algn="l" defTabSz="9134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00038" y="992188"/>
            <a:ext cx="85201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1" tIns="45657" rIns="91311" bIns="45657"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300038" y="2097088"/>
            <a:ext cx="852011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1" tIns="45657" rIns="91311" bIns="4565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07975" y="6405563"/>
            <a:ext cx="1870075" cy="307975"/>
          </a:xfrm>
          <a:prstGeom prst="rect">
            <a:avLst/>
          </a:prstGeom>
        </p:spPr>
        <p:txBody>
          <a:bodyPr vert="horz" lIns="91311" tIns="45657" rIns="91311" bIns="45657" rtlCol="0" anchor="ctr"/>
          <a:lstStyle>
            <a:lvl1pPr algn="l" defTabSz="913331" fontAlgn="auto">
              <a:spcBef>
                <a:spcPts val="0"/>
              </a:spcBef>
              <a:spcAft>
                <a:spcPts val="0"/>
              </a:spcAft>
              <a:defRPr sz="1400">
                <a:solidFill>
                  <a:schemeClr val="tx1"/>
                </a:solidFill>
                <a:latin typeface="Arial" pitchFamily="34" charset="0"/>
                <a:cs typeface="Arial" pitchFamily="34" charset="0"/>
              </a:defRPr>
            </a:lvl1pPr>
          </a:lstStyle>
          <a:p>
            <a:pPr>
              <a:defRPr/>
            </a:pPr>
            <a:fld id="{CDF82D9B-B1F1-4019-A29A-1980A51E112C}" type="datetime1">
              <a:rPr lang="en-US"/>
              <a:pPr>
                <a:defRPr/>
              </a:pPr>
              <a:t>4/8/2019</a:t>
            </a:fld>
            <a:endParaRPr lang="en-US" dirty="0"/>
          </a:p>
        </p:txBody>
      </p:sp>
      <p:sp>
        <p:nvSpPr>
          <p:cNvPr id="5" name="Footer Placeholder 4"/>
          <p:cNvSpPr>
            <a:spLocks noGrp="1"/>
          </p:cNvSpPr>
          <p:nvPr>
            <p:ph type="ftr" sz="quarter" idx="3"/>
          </p:nvPr>
        </p:nvSpPr>
        <p:spPr>
          <a:xfrm>
            <a:off x="3124200" y="6405563"/>
            <a:ext cx="2895600" cy="315912"/>
          </a:xfrm>
          <a:prstGeom prst="rect">
            <a:avLst/>
          </a:prstGeom>
        </p:spPr>
        <p:txBody>
          <a:bodyPr vert="horz" lIns="91311" tIns="45657" rIns="91311" bIns="45657" rtlCol="0" anchor="ctr"/>
          <a:lstStyle>
            <a:lvl1pPr algn="ctr" defTabSz="913331" fontAlgn="auto">
              <a:spcBef>
                <a:spcPts val="0"/>
              </a:spcBef>
              <a:spcAft>
                <a:spcPts val="0"/>
              </a:spcAft>
              <a:defRPr sz="1400">
                <a:solidFill>
                  <a:schemeClr val="tx1"/>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691313" y="6405563"/>
            <a:ext cx="2133600" cy="315912"/>
          </a:xfrm>
          <a:prstGeom prst="rect">
            <a:avLst/>
          </a:prstGeom>
        </p:spPr>
        <p:txBody>
          <a:bodyPr vert="horz" lIns="91311" tIns="45657" rIns="91311" bIns="45657" rtlCol="0" anchor="ctr"/>
          <a:lstStyle>
            <a:lvl1pPr algn="r" defTabSz="913331" fontAlgn="auto">
              <a:spcBef>
                <a:spcPts val="0"/>
              </a:spcBef>
              <a:spcAft>
                <a:spcPts val="0"/>
              </a:spcAft>
              <a:defRPr sz="1400">
                <a:solidFill>
                  <a:schemeClr val="tx1"/>
                </a:solidFill>
                <a:latin typeface="Arial" pitchFamily="34" charset="0"/>
                <a:cs typeface="Arial" pitchFamily="34" charset="0"/>
              </a:defRPr>
            </a:lvl1pPr>
          </a:lstStyle>
          <a:p>
            <a:pPr>
              <a:defRPr/>
            </a:pPr>
            <a:r>
              <a:rPr lang="en-US"/>
              <a:t>  </a:t>
            </a:r>
            <a:fld id="{C03B4088-84D9-42B0-A492-247032874064}" type="slidenum">
              <a:rPr lang="en-US"/>
              <a:pPr>
                <a:defRPr/>
              </a:pPr>
              <a:t>‹#›</a:t>
            </a:fld>
            <a:endParaRPr lang="en-US"/>
          </a:p>
        </p:txBody>
      </p:sp>
      <p:cxnSp>
        <p:nvCxnSpPr>
          <p:cNvPr id="14" name="Straight Connector 13"/>
          <p:cNvCxnSpPr/>
          <p:nvPr/>
        </p:nvCxnSpPr>
        <p:spPr>
          <a:xfrm>
            <a:off x="315913" y="911225"/>
            <a:ext cx="852011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0038" y="6397625"/>
            <a:ext cx="852011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7" name="Picture 9" descr="GAO Logo"/>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7975" y="469900"/>
            <a:ext cx="120808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78" r:id="rId1"/>
    <p:sldLayoutId id="2147484679" r:id="rId2"/>
    <p:sldLayoutId id="2147484604" r:id="rId3"/>
    <p:sldLayoutId id="2147484605" r:id="rId4"/>
    <p:sldLayoutId id="2147484606" r:id="rId5"/>
    <p:sldLayoutId id="2147484607" r:id="rId6"/>
    <p:sldLayoutId id="2147484680" r:id="rId7"/>
    <p:sldLayoutId id="2147484608" r:id="rId8"/>
    <p:sldLayoutId id="2147484609" r:id="rId9"/>
    <p:sldLayoutId id="2147484610" r:id="rId10"/>
    <p:sldLayoutId id="2147484611" r:id="rId11"/>
    <p:sldLayoutId id="2147484612" r:id="rId12"/>
    <p:sldLayoutId id="2147484613" r:id="rId13"/>
    <p:sldLayoutId id="2147484681" r:id="rId14"/>
  </p:sldLayoutIdLst>
  <p:hf hdr="0" ftr="0" dt="0"/>
  <p:txStyles>
    <p:titleStyle>
      <a:lvl1pPr algn="l" defTabSz="912813"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l" defTabSz="912813" rtl="0" eaLnBrk="0" fontAlgn="base" hangingPunct="0">
        <a:spcBef>
          <a:spcPct val="0"/>
        </a:spcBef>
        <a:spcAft>
          <a:spcPct val="0"/>
        </a:spcAft>
        <a:defRPr sz="3200" b="1">
          <a:solidFill>
            <a:schemeClr val="tx1"/>
          </a:solidFill>
          <a:latin typeface="Arial" charset="0"/>
          <a:cs typeface="Arial" charset="0"/>
        </a:defRPr>
      </a:lvl2pPr>
      <a:lvl3pPr algn="l" defTabSz="912813" rtl="0" eaLnBrk="0" fontAlgn="base" hangingPunct="0">
        <a:spcBef>
          <a:spcPct val="0"/>
        </a:spcBef>
        <a:spcAft>
          <a:spcPct val="0"/>
        </a:spcAft>
        <a:defRPr sz="3200" b="1">
          <a:solidFill>
            <a:schemeClr val="tx1"/>
          </a:solidFill>
          <a:latin typeface="Arial" charset="0"/>
          <a:cs typeface="Arial" charset="0"/>
        </a:defRPr>
      </a:lvl3pPr>
      <a:lvl4pPr algn="l" defTabSz="912813" rtl="0" eaLnBrk="0" fontAlgn="base" hangingPunct="0">
        <a:spcBef>
          <a:spcPct val="0"/>
        </a:spcBef>
        <a:spcAft>
          <a:spcPct val="0"/>
        </a:spcAft>
        <a:defRPr sz="3200" b="1">
          <a:solidFill>
            <a:schemeClr val="tx1"/>
          </a:solidFill>
          <a:latin typeface="Arial" charset="0"/>
          <a:cs typeface="Arial" charset="0"/>
        </a:defRPr>
      </a:lvl4pPr>
      <a:lvl5pPr algn="l" defTabSz="912813" rtl="0" eaLnBrk="0" fontAlgn="base" hangingPunct="0">
        <a:spcBef>
          <a:spcPct val="0"/>
        </a:spcBef>
        <a:spcAft>
          <a:spcPct val="0"/>
        </a:spcAft>
        <a:defRPr sz="3200" b="1">
          <a:solidFill>
            <a:schemeClr val="tx1"/>
          </a:solidFill>
          <a:latin typeface="Arial" charset="0"/>
          <a:cs typeface="Arial" charset="0"/>
        </a:defRPr>
      </a:lvl5pPr>
      <a:lvl6pPr marL="457200" algn="l" defTabSz="912813" rtl="0" fontAlgn="base">
        <a:spcBef>
          <a:spcPct val="0"/>
        </a:spcBef>
        <a:spcAft>
          <a:spcPct val="0"/>
        </a:spcAft>
        <a:defRPr sz="3200" b="1">
          <a:solidFill>
            <a:schemeClr val="tx1"/>
          </a:solidFill>
          <a:latin typeface="Arial" charset="0"/>
          <a:cs typeface="Arial" charset="0"/>
        </a:defRPr>
      </a:lvl6pPr>
      <a:lvl7pPr marL="914400" algn="l" defTabSz="912813" rtl="0" fontAlgn="base">
        <a:spcBef>
          <a:spcPct val="0"/>
        </a:spcBef>
        <a:spcAft>
          <a:spcPct val="0"/>
        </a:spcAft>
        <a:defRPr sz="3200" b="1">
          <a:solidFill>
            <a:schemeClr val="tx1"/>
          </a:solidFill>
          <a:latin typeface="Arial" charset="0"/>
          <a:cs typeface="Arial" charset="0"/>
        </a:defRPr>
      </a:lvl7pPr>
      <a:lvl8pPr marL="1371600" algn="l" defTabSz="912813" rtl="0" fontAlgn="base">
        <a:spcBef>
          <a:spcPct val="0"/>
        </a:spcBef>
        <a:spcAft>
          <a:spcPct val="0"/>
        </a:spcAft>
        <a:defRPr sz="3200" b="1">
          <a:solidFill>
            <a:schemeClr val="tx1"/>
          </a:solidFill>
          <a:latin typeface="Arial" charset="0"/>
          <a:cs typeface="Arial" charset="0"/>
        </a:defRPr>
      </a:lvl8pPr>
      <a:lvl9pPr marL="1828800" algn="l" defTabSz="912813" rtl="0" fontAlgn="base">
        <a:spcBef>
          <a:spcPct val="0"/>
        </a:spcBef>
        <a:spcAft>
          <a:spcPct val="0"/>
        </a:spcAft>
        <a:defRPr sz="3200" b="1">
          <a:solidFill>
            <a:schemeClr val="tx1"/>
          </a:solidFill>
          <a:latin typeface="Arial" charset="0"/>
          <a:cs typeface="Arial" charset="0"/>
        </a:defRPr>
      </a:lvl9pPr>
    </p:titleStyle>
    <p:bodyStyle>
      <a:lvl1pPr marL="341313" indent="-341313" algn="l" defTabSz="912813" rtl="0" eaLnBrk="0" fontAlgn="base" hangingPunct="0">
        <a:spcBef>
          <a:spcPts val="675"/>
        </a:spcBef>
        <a:spcAft>
          <a:spcPct val="0"/>
        </a:spcAft>
        <a:buFont typeface="Arial" charset="0"/>
        <a:buChar char="•"/>
        <a:defRPr lang="en-US" sz="2200" kern="1200" dirty="0">
          <a:solidFill>
            <a:schemeClr val="tx1"/>
          </a:solidFill>
          <a:latin typeface="Arial" pitchFamily="34" charset="0"/>
          <a:ea typeface="+mn-ea"/>
          <a:cs typeface="Arial" pitchFamily="34" charset="0"/>
        </a:defRPr>
      </a:lvl1pPr>
      <a:lvl2pPr marL="741363" indent="-284163" algn="l" defTabSz="912813" rtl="0" eaLnBrk="0" fontAlgn="base" hangingPunct="0">
        <a:lnSpc>
          <a:spcPct val="85000"/>
        </a:lnSpc>
        <a:spcBef>
          <a:spcPts val="675"/>
        </a:spcBef>
        <a:spcAft>
          <a:spcPct val="0"/>
        </a:spcAft>
        <a:buFont typeface="Arial" charset="0"/>
        <a:buChar char="•"/>
        <a:defRPr lang="en-US" sz="2200" kern="1200" dirty="0">
          <a:solidFill>
            <a:schemeClr val="tx1"/>
          </a:solidFill>
          <a:latin typeface="Arial" pitchFamily="34" charset="0"/>
          <a:ea typeface="+mn-ea"/>
          <a:cs typeface="Arial" pitchFamily="34" charset="0"/>
        </a:defRPr>
      </a:lvl2pPr>
      <a:lvl3pPr marL="1139825" indent="-227013" algn="l" defTabSz="912813" rtl="0" eaLnBrk="0" fontAlgn="base" hangingPunct="0">
        <a:lnSpc>
          <a:spcPct val="85000"/>
        </a:lnSpc>
        <a:spcBef>
          <a:spcPts val="675"/>
        </a:spcBef>
        <a:spcAft>
          <a:spcPct val="0"/>
        </a:spcAft>
        <a:buFont typeface="Arial" charset="0"/>
        <a:buChar char="•"/>
        <a:defRPr lang="en-US" sz="2200" kern="1200" dirty="0">
          <a:solidFill>
            <a:schemeClr val="tx1"/>
          </a:solidFill>
          <a:latin typeface="Arial" pitchFamily="34" charset="0"/>
          <a:ea typeface="+mn-ea"/>
          <a:cs typeface="Arial" pitchFamily="34" charset="0"/>
        </a:defRPr>
      </a:lvl3pPr>
      <a:lvl4pPr marL="1597025" indent="-227013" algn="l" defTabSz="912813" rtl="0" eaLnBrk="0" fontAlgn="base" hangingPunct="0">
        <a:lnSpc>
          <a:spcPct val="85000"/>
        </a:lnSpc>
        <a:spcBef>
          <a:spcPts val="400"/>
        </a:spcBef>
        <a:spcAft>
          <a:spcPct val="0"/>
        </a:spcAft>
        <a:buFont typeface="Arial" charset="0"/>
        <a:buChar char="•"/>
        <a:defRPr lang="en-US" sz="2200" kern="1200" dirty="0">
          <a:solidFill>
            <a:schemeClr val="tx1"/>
          </a:solidFill>
          <a:latin typeface="Arial" pitchFamily="34" charset="0"/>
          <a:ea typeface="+mn-ea"/>
          <a:cs typeface="Arial" pitchFamily="34" charset="0"/>
        </a:defRPr>
      </a:lvl4pPr>
      <a:lvl5pPr marL="2054225" indent="-227013" algn="l" defTabSz="912813" rtl="0" eaLnBrk="0" fontAlgn="base" hangingPunct="0">
        <a:spcBef>
          <a:spcPts val="400"/>
        </a:spcBef>
        <a:spcAft>
          <a:spcPct val="0"/>
        </a:spcAft>
        <a:buFont typeface="Arial" charset="0"/>
        <a:buChar char="•"/>
        <a:defRPr lang="en-US" sz="1600" kern="1200" dirty="0">
          <a:solidFill>
            <a:schemeClr val="tx1"/>
          </a:solidFill>
          <a:latin typeface="Arial" pitchFamily="34" charset="0"/>
          <a:ea typeface="+mn-ea"/>
          <a:cs typeface="Arial" pitchFamily="34" charset="0"/>
        </a:defRPr>
      </a:lvl5pPr>
      <a:lvl6pPr marL="2511074" indent="-228282" algn="l" defTabSz="9131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634" indent="-228282" algn="l" defTabSz="9131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191" indent="-228282" algn="l" defTabSz="9131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748" indent="-228282" algn="l" defTabSz="9131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17" rtl="0" eaLnBrk="1" latinLnBrk="0" hangingPunct="1">
        <a:defRPr sz="1800" kern="1200">
          <a:solidFill>
            <a:schemeClr val="tx1"/>
          </a:solidFill>
          <a:latin typeface="+mn-lt"/>
          <a:ea typeface="+mn-ea"/>
          <a:cs typeface="+mn-cs"/>
        </a:defRPr>
      </a:lvl1pPr>
      <a:lvl2pPr marL="456560" algn="l" defTabSz="913117" rtl="0" eaLnBrk="1" latinLnBrk="0" hangingPunct="1">
        <a:defRPr sz="1800" kern="1200">
          <a:solidFill>
            <a:schemeClr val="tx1"/>
          </a:solidFill>
          <a:latin typeface="+mn-lt"/>
          <a:ea typeface="+mn-ea"/>
          <a:cs typeface="+mn-cs"/>
        </a:defRPr>
      </a:lvl2pPr>
      <a:lvl3pPr marL="913117" algn="l" defTabSz="913117" rtl="0" eaLnBrk="1" latinLnBrk="0" hangingPunct="1">
        <a:defRPr sz="1800" kern="1200">
          <a:solidFill>
            <a:schemeClr val="tx1"/>
          </a:solidFill>
          <a:latin typeface="+mn-lt"/>
          <a:ea typeface="+mn-ea"/>
          <a:cs typeface="+mn-cs"/>
        </a:defRPr>
      </a:lvl3pPr>
      <a:lvl4pPr marL="1369677" algn="l" defTabSz="913117" rtl="0" eaLnBrk="1" latinLnBrk="0" hangingPunct="1">
        <a:defRPr sz="1800" kern="1200">
          <a:solidFill>
            <a:schemeClr val="tx1"/>
          </a:solidFill>
          <a:latin typeface="+mn-lt"/>
          <a:ea typeface="+mn-ea"/>
          <a:cs typeface="+mn-cs"/>
        </a:defRPr>
      </a:lvl4pPr>
      <a:lvl5pPr marL="1826235" algn="l" defTabSz="913117" rtl="0" eaLnBrk="1" latinLnBrk="0" hangingPunct="1">
        <a:defRPr sz="1800" kern="1200">
          <a:solidFill>
            <a:schemeClr val="tx1"/>
          </a:solidFill>
          <a:latin typeface="+mn-lt"/>
          <a:ea typeface="+mn-ea"/>
          <a:cs typeface="+mn-cs"/>
        </a:defRPr>
      </a:lvl5pPr>
      <a:lvl6pPr marL="2282796" algn="l" defTabSz="913117" rtl="0" eaLnBrk="1" latinLnBrk="0" hangingPunct="1">
        <a:defRPr sz="1800" kern="1200">
          <a:solidFill>
            <a:schemeClr val="tx1"/>
          </a:solidFill>
          <a:latin typeface="+mn-lt"/>
          <a:ea typeface="+mn-ea"/>
          <a:cs typeface="+mn-cs"/>
        </a:defRPr>
      </a:lvl6pPr>
      <a:lvl7pPr marL="2739352" algn="l" defTabSz="913117" rtl="0" eaLnBrk="1" latinLnBrk="0" hangingPunct="1">
        <a:defRPr sz="1800" kern="1200">
          <a:solidFill>
            <a:schemeClr val="tx1"/>
          </a:solidFill>
          <a:latin typeface="+mn-lt"/>
          <a:ea typeface="+mn-ea"/>
          <a:cs typeface="+mn-cs"/>
        </a:defRPr>
      </a:lvl7pPr>
      <a:lvl8pPr marL="3195913" algn="l" defTabSz="913117" rtl="0" eaLnBrk="1" latinLnBrk="0" hangingPunct="1">
        <a:defRPr sz="1800" kern="1200">
          <a:solidFill>
            <a:schemeClr val="tx1"/>
          </a:solidFill>
          <a:latin typeface="+mn-lt"/>
          <a:ea typeface="+mn-ea"/>
          <a:cs typeface="+mn-cs"/>
        </a:defRPr>
      </a:lvl8pPr>
      <a:lvl9pPr marL="3652470" algn="l" defTabSz="9131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300038" y="992188"/>
            <a:ext cx="85201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1" tIns="45652" rIns="91301" bIns="45652"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300038" y="2097088"/>
            <a:ext cx="852011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1" tIns="45652" rIns="91301" bIns="4565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07975" y="6405563"/>
            <a:ext cx="1870075" cy="307975"/>
          </a:xfrm>
          <a:prstGeom prst="rect">
            <a:avLst/>
          </a:prstGeom>
        </p:spPr>
        <p:txBody>
          <a:bodyPr vert="horz" lIns="91301" tIns="45652" rIns="91301" bIns="45652" rtlCol="0" anchor="ctr"/>
          <a:lstStyle>
            <a:lvl1pPr algn="l" defTabSz="913331" fontAlgn="auto">
              <a:spcBef>
                <a:spcPts val="0"/>
              </a:spcBef>
              <a:spcAft>
                <a:spcPts val="0"/>
              </a:spcAft>
              <a:defRPr sz="1400">
                <a:solidFill>
                  <a:srgbClr val="000000"/>
                </a:solidFill>
                <a:latin typeface="Arial" pitchFamily="34" charset="0"/>
                <a:cs typeface="Arial" pitchFamily="34" charset="0"/>
              </a:defRPr>
            </a:lvl1pPr>
          </a:lstStyle>
          <a:p>
            <a:pPr>
              <a:defRPr/>
            </a:pPr>
            <a:fld id="{3DEE3FFB-A8AC-46E7-8852-2840097F5A36}" type="datetime1">
              <a:rPr lang="en-US"/>
              <a:pPr>
                <a:defRPr/>
              </a:pPr>
              <a:t>4/8/2019</a:t>
            </a:fld>
            <a:endParaRPr lang="en-US" dirty="0"/>
          </a:p>
        </p:txBody>
      </p:sp>
      <p:sp>
        <p:nvSpPr>
          <p:cNvPr id="5" name="Footer Placeholder 4"/>
          <p:cNvSpPr>
            <a:spLocks noGrp="1"/>
          </p:cNvSpPr>
          <p:nvPr>
            <p:ph type="ftr" sz="quarter" idx="3"/>
          </p:nvPr>
        </p:nvSpPr>
        <p:spPr>
          <a:xfrm>
            <a:off x="3124200" y="6405563"/>
            <a:ext cx="2895600" cy="315912"/>
          </a:xfrm>
          <a:prstGeom prst="rect">
            <a:avLst/>
          </a:prstGeom>
        </p:spPr>
        <p:txBody>
          <a:bodyPr vert="horz" lIns="91301" tIns="45652" rIns="91301" bIns="45652" rtlCol="0" anchor="ctr"/>
          <a:lstStyle>
            <a:lvl1pPr algn="ctr" defTabSz="913331" fontAlgn="auto">
              <a:spcBef>
                <a:spcPts val="0"/>
              </a:spcBef>
              <a:spcAft>
                <a:spcPts val="0"/>
              </a:spcAft>
              <a:defRPr sz="1400">
                <a:solidFill>
                  <a:srgbClr val="000000"/>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691313" y="6405563"/>
            <a:ext cx="2133600" cy="315912"/>
          </a:xfrm>
          <a:prstGeom prst="rect">
            <a:avLst/>
          </a:prstGeom>
        </p:spPr>
        <p:txBody>
          <a:bodyPr vert="horz" lIns="91301" tIns="45652" rIns="91301" bIns="45652" rtlCol="0" anchor="ctr"/>
          <a:lstStyle>
            <a:lvl1pPr algn="r" defTabSz="913331" fontAlgn="auto">
              <a:spcBef>
                <a:spcPts val="0"/>
              </a:spcBef>
              <a:spcAft>
                <a:spcPts val="0"/>
              </a:spcAft>
              <a:defRPr sz="1400">
                <a:solidFill>
                  <a:srgbClr val="000000"/>
                </a:solidFill>
                <a:latin typeface="Arial" pitchFamily="34" charset="0"/>
                <a:cs typeface="Arial" pitchFamily="34" charset="0"/>
              </a:defRPr>
            </a:lvl1pPr>
          </a:lstStyle>
          <a:p>
            <a:pPr>
              <a:defRPr/>
            </a:pPr>
            <a:r>
              <a:rPr lang="en-US"/>
              <a:t>  </a:t>
            </a:r>
            <a:fld id="{F1E214E2-42DA-4F3F-BEF3-59B22CC90BFD}" type="slidenum">
              <a:rPr lang="en-US"/>
              <a:pPr>
                <a:defRPr/>
              </a:pPr>
              <a:t>‹#›</a:t>
            </a:fld>
            <a:endParaRPr lang="en-US"/>
          </a:p>
        </p:txBody>
      </p:sp>
      <p:sp>
        <p:nvSpPr>
          <p:cNvPr id="3079" name="TextBox 6"/>
          <p:cNvSpPr txBox="1">
            <a:spLocks noChangeArrowheads="1"/>
          </p:cNvSpPr>
          <p:nvPr/>
        </p:nvSpPr>
        <p:spPr bwMode="auto">
          <a:xfrm>
            <a:off x="0" y="3794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1" tIns="45652" rIns="91301" bIns="45652">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ctr">
              <a:defRPr/>
            </a:pPr>
            <a:r>
              <a:rPr lang="en-US" altLang="en-US" b="1">
                <a:solidFill>
                  <a:srgbClr val="000000"/>
                </a:solidFill>
              </a:rPr>
              <a:t>PRELIMINARY</a:t>
            </a:r>
          </a:p>
        </p:txBody>
      </p:sp>
      <p:cxnSp>
        <p:nvCxnSpPr>
          <p:cNvPr id="14" name="Straight Connector 13"/>
          <p:cNvCxnSpPr/>
          <p:nvPr/>
        </p:nvCxnSpPr>
        <p:spPr>
          <a:xfrm>
            <a:off x="315913" y="911225"/>
            <a:ext cx="8520112"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0038" y="6397625"/>
            <a:ext cx="8520112"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3082" name="Picture 10" descr="GAO Logo"/>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7975" y="469900"/>
            <a:ext cx="120808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2" r:id="rId1"/>
    <p:sldLayoutId id="2147484683" r:id="rId2"/>
    <p:sldLayoutId id="2147484614" r:id="rId3"/>
    <p:sldLayoutId id="2147484615" r:id="rId4"/>
    <p:sldLayoutId id="2147484616" r:id="rId5"/>
    <p:sldLayoutId id="2147484617" r:id="rId6"/>
    <p:sldLayoutId id="2147484684" r:id="rId7"/>
    <p:sldLayoutId id="2147484618" r:id="rId8"/>
    <p:sldLayoutId id="2147484619" r:id="rId9"/>
    <p:sldLayoutId id="2147484620" r:id="rId10"/>
    <p:sldLayoutId id="2147484621" r:id="rId11"/>
    <p:sldLayoutId id="2147484685" r:id="rId12"/>
    <p:sldLayoutId id="2147484622" r:id="rId13"/>
    <p:sldLayoutId id="2147484686" r:id="rId14"/>
  </p:sldLayoutIdLst>
  <p:hf hdr="0" ftr="0" dt="0"/>
  <p:txStyles>
    <p:titleStyle>
      <a:lvl1pPr algn="l" defTabSz="912813" rtl="0" eaLnBrk="0" fontAlgn="base" hangingPunct="0">
        <a:spcBef>
          <a:spcPct val="0"/>
        </a:spcBef>
        <a:spcAft>
          <a:spcPct val="0"/>
        </a:spcAft>
        <a:defRPr sz="3200" b="1" kern="1200">
          <a:solidFill>
            <a:srgbClr val="000000"/>
          </a:solidFill>
          <a:latin typeface="Arial" pitchFamily="34" charset="0"/>
          <a:ea typeface="+mj-ea"/>
          <a:cs typeface="Arial" pitchFamily="34" charset="0"/>
        </a:defRPr>
      </a:lvl1pPr>
      <a:lvl2pPr algn="l" defTabSz="912813" rtl="0" eaLnBrk="0" fontAlgn="base" hangingPunct="0">
        <a:spcBef>
          <a:spcPct val="0"/>
        </a:spcBef>
        <a:spcAft>
          <a:spcPct val="0"/>
        </a:spcAft>
        <a:defRPr sz="3200" b="1">
          <a:solidFill>
            <a:srgbClr val="000000"/>
          </a:solidFill>
          <a:latin typeface="Arial" charset="0"/>
          <a:cs typeface="Arial" charset="0"/>
        </a:defRPr>
      </a:lvl2pPr>
      <a:lvl3pPr algn="l" defTabSz="912813" rtl="0" eaLnBrk="0" fontAlgn="base" hangingPunct="0">
        <a:spcBef>
          <a:spcPct val="0"/>
        </a:spcBef>
        <a:spcAft>
          <a:spcPct val="0"/>
        </a:spcAft>
        <a:defRPr sz="3200" b="1">
          <a:solidFill>
            <a:srgbClr val="000000"/>
          </a:solidFill>
          <a:latin typeface="Arial" charset="0"/>
          <a:cs typeface="Arial" charset="0"/>
        </a:defRPr>
      </a:lvl3pPr>
      <a:lvl4pPr algn="l" defTabSz="912813" rtl="0" eaLnBrk="0" fontAlgn="base" hangingPunct="0">
        <a:spcBef>
          <a:spcPct val="0"/>
        </a:spcBef>
        <a:spcAft>
          <a:spcPct val="0"/>
        </a:spcAft>
        <a:defRPr sz="3200" b="1">
          <a:solidFill>
            <a:srgbClr val="000000"/>
          </a:solidFill>
          <a:latin typeface="Arial" charset="0"/>
          <a:cs typeface="Arial" charset="0"/>
        </a:defRPr>
      </a:lvl4pPr>
      <a:lvl5pPr algn="l" defTabSz="912813" rtl="0" eaLnBrk="0" fontAlgn="base" hangingPunct="0">
        <a:spcBef>
          <a:spcPct val="0"/>
        </a:spcBef>
        <a:spcAft>
          <a:spcPct val="0"/>
        </a:spcAft>
        <a:defRPr sz="3200" b="1">
          <a:solidFill>
            <a:srgbClr val="000000"/>
          </a:solidFill>
          <a:latin typeface="Arial" charset="0"/>
          <a:cs typeface="Arial" charset="0"/>
        </a:defRPr>
      </a:lvl5pPr>
      <a:lvl6pPr marL="457200" algn="l" defTabSz="912813" rtl="0" fontAlgn="base">
        <a:spcBef>
          <a:spcPct val="0"/>
        </a:spcBef>
        <a:spcAft>
          <a:spcPct val="0"/>
        </a:spcAft>
        <a:defRPr sz="3200" b="1">
          <a:solidFill>
            <a:srgbClr val="000000"/>
          </a:solidFill>
          <a:latin typeface="Arial" charset="0"/>
          <a:cs typeface="Arial" charset="0"/>
        </a:defRPr>
      </a:lvl6pPr>
      <a:lvl7pPr marL="914400" algn="l" defTabSz="912813" rtl="0" fontAlgn="base">
        <a:spcBef>
          <a:spcPct val="0"/>
        </a:spcBef>
        <a:spcAft>
          <a:spcPct val="0"/>
        </a:spcAft>
        <a:defRPr sz="3200" b="1">
          <a:solidFill>
            <a:srgbClr val="000000"/>
          </a:solidFill>
          <a:latin typeface="Arial" charset="0"/>
          <a:cs typeface="Arial" charset="0"/>
        </a:defRPr>
      </a:lvl7pPr>
      <a:lvl8pPr marL="1371600" algn="l" defTabSz="912813" rtl="0" fontAlgn="base">
        <a:spcBef>
          <a:spcPct val="0"/>
        </a:spcBef>
        <a:spcAft>
          <a:spcPct val="0"/>
        </a:spcAft>
        <a:defRPr sz="3200" b="1">
          <a:solidFill>
            <a:srgbClr val="000000"/>
          </a:solidFill>
          <a:latin typeface="Arial" charset="0"/>
          <a:cs typeface="Arial" charset="0"/>
        </a:defRPr>
      </a:lvl8pPr>
      <a:lvl9pPr marL="1828800" algn="l" defTabSz="912813" rtl="0" fontAlgn="base">
        <a:spcBef>
          <a:spcPct val="0"/>
        </a:spcBef>
        <a:spcAft>
          <a:spcPct val="0"/>
        </a:spcAft>
        <a:defRPr sz="3200" b="1">
          <a:solidFill>
            <a:srgbClr val="000000"/>
          </a:solidFill>
          <a:latin typeface="Arial" charset="0"/>
          <a:cs typeface="Arial" charset="0"/>
        </a:defRPr>
      </a:lvl9pPr>
    </p:titleStyle>
    <p:bodyStyle>
      <a:lvl1pPr marL="341313" indent="-341313" algn="l" defTabSz="912813" rtl="0" eaLnBrk="0" fontAlgn="base" hangingPunct="0">
        <a:spcBef>
          <a:spcPts val="675"/>
        </a:spcBef>
        <a:spcAft>
          <a:spcPct val="0"/>
        </a:spcAft>
        <a:buFont typeface="Arial" charset="0"/>
        <a:buChar char="•"/>
        <a:defRPr lang="en-US" sz="2200" kern="1200" dirty="0">
          <a:solidFill>
            <a:srgbClr val="000000"/>
          </a:solidFill>
          <a:latin typeface="Arial" pitchFamily="34" charset="0"/>
          <a:ea typeface="+mn-ea"/>
          <a:cs typeface="Arial" pitchFamily="34" charset="0"/>
        </a:defRPr>
      </a:lvl1pPr>
      <a:lvl2pPr marL="741363" indent="-284163" algn="l" defTabSz="912813" rtl="0" eaLnBrk="0" fontAlgn="base" hangingPunct="0">
        <a:lnSpc>
          <a:spcPct val="85000"/>
        </a:lnSpc>
        <a:spcBef>
          <a:spcPts val="675"/>
        </a:spcBef>
        <a:spcAft>
          <a:spcPct val="0"/>
        </a:spcAft>
        <a:buFont typeface="Arial" charset="0"/>
        <a:buChar char="•"/>
        <a:defRPr lang="en-US" sz="2200" kern="1200" dirty="0">
          <a:solidFill>
            <a:srgbClr val="000000"/>
          </a:solidFill>
          <a:latin typeface="Arial" pitchFamily="34" charset="0"/>
          <a:ea typeface="+mn-ea"/>
          <a:cs typeface="Arial" pitchFamily="34" charset="0"/>
        </a:defRPr>
      </a:lvl2pPr>
      <a:lvl3pPr marL="1139825" indent="-227013" algn="l" defTabSz="912813" rtl="0" eaLnBrk="0" fontAlgn="base" hangingPunct="0">
        <a:lnSpc>
          <a:spcPct val="85000"/>
        </a:lnSpc>
        <a:spcBef>
          <a:spcPts val="675"/>
        </a:spcBef>
        <a:spcAft>
          <a:spcPct val="0"/>
        </a:spcAft>
        <a:buFont typeface="Arial" charset="0"/>
        <a:buChar char="•"/>
        <a:defRPr lang="en-US" sz="2200" kern="1200" dirty="0">
          <a:solidFill>
            <a:srgbClr val="000000"/>
          </a:solidFill>
          <a:latin typeface="Arial" pitchFamily="34" charset="0"/>
          <a:ea typeface="+mn-ea"/>
          <a:cs typeface="Arial" pitchFamily="34" charset="0"/>
        </a:defRPr>
      </a:lvl3pPr>
      <a:lvl4pPr marL="1597025" indent="-227013" algn="l" defTabSz="912813" rtl="0" eaLnBrk="0" fontAlgn="base" hangingPunct="0">
        <a:lnSpc>
          <a:spcPct val="85000"/>
        </a:lnSpc>
        <a:spcBef>
          <a:spcPts val="400"/>
        </a:spcBef>
        <a:spcAft>
          <a:spcPct val="0"/>
        </a:spcAft>
        <a:buFont typeface="Arial" charset="0"/>
        <a:buChar char="•"/>
        <a:defRPr lang="en-US" sz="2200" kern="1200" dirty="0">
          <a:solidFill>
            <a:srgbClr val="000000"/>
          </a:solidFill>
          <a:latin typeface="Arial" pitchFamily="34" charset="0"/>
          <a:ea typeface="+mn-ea"/>
          <a:cs typeface="Arial" pitchFamily="34" charset="0"/>
        </a:defRPr>
      </a:lvl4pPr>
      <a:lvl5pPr marL="2054225" indent="-227013" algn="l" defTabSz="912813" rtl="0" eaLnBrk="0" fontAlgn="base" hangingPunct="0">
        <a:spcBef>
          <a:spcPts val="400"/>
        </a:spcBef>
        <a:spcAft>
          <a:spcPct val="0"/>
        </a:spcAft>
        <a:buFont typeface="Arial" charset="0"/>
        <a:buChar char="•"/>
        <a:defRPr lang="en-US" sz="1600" kern="1200" dirty="0">
          <a:solidFill>
            <a:srgbClr val="000000"/>
          </a:solidFill>
          <a:latin typeface="Arial" pitchFamily="34" charset="0"/>
          <a:ea typeface="+mn-ea"/>
          <a:cs typeface="Arial" pitchFamily="34" charset="0"/>
        </a:defRPr>
      </a:lvl5pPr>
      <a:lvl6pPr marL="2510781" indent="-228255" algn="l" defTabSz="9130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287" indent="-228255" algn="l" defTabSz="9130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791" indent="-228255" algn="l" defTabSz="9130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294" indent="-228255" algn="l" defTabSz="9130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10" rtl="0" eaLnBrk="1" latinLnBrk="0" hangingPunct="1">
        <a:defRPr sz="1800" kern="1200">
          <a:solidFill>
            <a:schemeClr val="tx1"/>
          </a:solidFill>
          <a:latin typeface="+mn-lt"/>
          <a:ea typeface="+mn-ea"/>
          <a:cs typeface="+mn-cs"/>
        </a:defRPr>
      </a:lvl1pPr>
      <a:lvl2pPr marL="456506" algn="l" defTabSz="913010" rtl="0" eaLnBrk="1" latinLnBrk="0" hangingPunct="1">
        <a:defRPr sz="1800" kern="1200">
          <a:solidFill>
            <a:schemeClr val="tx1"/>
          </a:solidFill>
          <a:latin typeface="+mn-lt"/>
          <a:ea typeface="+mn-ea"/>
          <a:cs typeface="+mn-cs"/>
        </a:defRPr>
      </a:lvl2pPr>
      <a:lvl3pPr marL="913010" algn="l" defTabSz="913010" rtl="0" eaLnBrk="1" latinLnBrk="0" hangingPunct="1">
        <a:defRPr sz="1800" kern="1200">
          <a:solidFill>
            <a:schemeClr val="tx1"/>
          </a:solidFill>
          <a:latin typeface="+mn-lt"/>
          <a:ea typeface="+mn-ea"/>
          <a:cs typeface="+mn-cs"/>
        </a:defRPr>
      </a:lvl3pPr>
      <a:lvl4pPr marL="1369517" algn="l" defTabSz="913010" rtl="0" eaLnBrk="1" latinLnBrk="0" hangingPunct="1">
        <a:defRPr sz="1800" kern="1200">
          <a:solidFill>
            <a:schemeClr val="tx1"/>
          </a:solidFill>
          <a:latin typeface="+mn-lt"/>
          <a:ea typeface="+mn-ea"/>
          <a:cs typeface="+mn-cs"/>
        </a:defRPr>
      </a:lvl4pPr>
      <a:lvl5pPr marL="1826021" algn="l" defTabSz="913010" rtl="0" eaLnBrk="1" latinLnBrk="0" hangingPunct="1">
        <a:defRPr sz="1800" kern="1200">
          <a:solidFill>
            <a:schemeClr val="tx1"/>
          </a:solidFill>
          <a:latin typeface="+mn-lt"/>
          <a:ea typeface="+mn-ea"/>
          <a:cs typeface="+mn-cs"/>
        </a:defRPr>
      </a:lvl5pPr>
      <a:lvl6pPr marL="2282529" algn="l" defTabSz="913010" rtl="0" eaLnBrk="1" latinLnBrk="0" hangingPunct="1">
        <a:defRPr sz="1800" kern="1200">
          <a:solidFill>
            <a:schemeClr val="tx1"/>
          </a:solidFill>
          <a:latin typeface="+mn-lt"/>
          <a:ea typeface="+mn-ea"/>
          <a:cs typeface="+mn-cs"/>
        </a:defRPr>
      </a:lvl6pPr>
      <a:lvl7pPr marL="2739032" algn="l" defTabSz="913010" rtl="0" eaLnBrk="1" latinLnBrk="0" hangingPunct="1">
        <a:defRPr sz="1800" kern="1200">
          <a:solidFill>
            <a:schemeClr val="tx1"/>
          </a:solidFill>
          <a:latin typeface="+mn-lt"/>
          <a:ea typeface="+mn-ea"/>
          <a:cs typeface="+mn-cs"/>
        </a:defRPr>
      </a:lvl7pPr>
      <a:lvl8pPr marL="3195539" algn="l" defTabSz="913010" rtl="0" eaLnBrk="1" latinLnBrk="0" hangingPunct="1">
        <a:defRPr sz="1800" kern="1200">
          <a:solidFill>
            <a:schemeClr val="tx1"/>
          </a:solidFill>
          <a:latin typeface="+mn-lt"/>
          <a:ea typeface="+mn-ea"/>
          <a:cs typeface="+mn-cs"/>
        </a:defRPr>
      </a:lvl8pPr>
      <a:lvl9pPr marL="3652043" algn="l" defTabSz="91301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300038" y="992188"/>
            <a:ext cx="85201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6" rIns="91291" bIns="45646"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300038" y="2097088"/>
            <a:ext cx="852011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6" rIns="91291" bIns="456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07975" y="6405563"/>
            <a:ext cx="1870075" cy="307975"/>
          </a:xfrm>
          <a:prstGeom prst="rect">
            <a:avLst/>
          </a:prstGeom>
        </p:spPr>
        <p:txBody>
          <a:bodyPr vert="horz" lIns="91291" tIns="45646" rIns="91291" bIns="45646" rtlCol="0" anchor="ctr"/>
          <a:lstStyle>
            <a:lvl1pPr algn="l" defTabSz="913331" fontAlgn="auto">
              <a:spcBef>
                <a:spcPts val="0"/>
              </a:spcBef>
              <a:spcAft>
                <a:spcPts val="0"/>
              </a:spcAft>
              <a:defRPr sz="1400">
                <a:solidFill>
                  <a:srgbClr val="000000"/>
                </a:solidFill>
                <a:latin typeface="Arial" pitchFamily="34" charset="0"/>
                <a:cs typeface="Arial" pitchFamily="34" charset="0"/>
              </a:defRPr>
            </a:lvl1pPr>
          </a:lstStyle>
          <a:p>
            <a:pPr>
              <a:defRPr/>
            </a:pPr>
            <a:fld id="{E578B427-4DD7-4BDC-A341-60FA46BDA017}" type="datetime1">
              <a:rPr lang="en-US"/>
              <a:pPr>
                <a:defRPr/>
              </a:pPr>
              <a:t>4/8/2019</a:t>
            </a:fld>
            <a:endParaRPr lang="en-US" dirty="0"/>
          </a:p>
        </p:txBody>
      </p:sp>
      <p:sp>
        <p:nvSpPr>
          <p:cNvPr id="5" name="Footer Placeholder 4"/>
          <p:cNvSpPr>
            <a:spLocks noGrp="1"/>
          </p:cNvSpPr>
          <p:nvPr>
            <p:ph type="ftr" sz="quarter" idx="3"/>
          </p:nvPr>
        </p:nvSpPr>
        <p:spPr>
          <a:xfrm>
            <a:off x="3124200" y="6405563"/>
            <a:ext cx="2895600" cy="315912"/>
          </a:xfrm>
          <a:prstGeom prst="rect">
            <a:avLst/>
          </a:prstGeom>
        </p:spPr>
        <p:txBody>
          <a:bodyPr vert="horz" lIns="91291" tIns="45646" rIns="91291" bIns="45646" rtlCol="0" anchor="ctr"/>
          <a:lstStyle>
            <a:lvl1pPr algn="ctr" defTabSz="913331" fontAlgn="auto">
              <a:spcBef>
                <a:spcPts val="0"/>
              </a:spcBef>
              <a:spcAft>
                <a:spcPts val="0"/>
              </a:spcAft>
              <a:defRPr sz="1400">
                <a:solidFill>
                  <a:srgbClr val="000000"/>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691313" y="6405563"/>
            <a:ext cx="2133600" cy="315912"/>
          </a:xfrm>
          <a:prstGeom prst="rect">
            <a:avLst/>
          </a:prstGeom>
        </p:spPr>
        <p:txBody>
          <a:bodyPr vert="horz" lIns="91291" tIns="45646" rIns="91291" bIns="45646" rtlCol="0" anchor="ctr"/>
          <a:lstStyle>
            <a:lvl1pPr algn="r" defTabSz="913331" fontAlgn="auto">
              <a:spcBef>
                <a:spcPts val="0"/>
              </a:spcBef>
              <a:spcAft>
                <a:spcPts val="0"/>
              </a:spcAft>
              <a:defRPr sz="1400">
                <a:solidFill>
                  <a:srgbClr val="000000"/>
                </a:solidFill>
                <a:latin typeface="Arial" pitchFamily="34" charset="0"/>
                <a:cs typeface="Arial" pitchFamily="34" charset="0"/>
              </a:defRPr>
            </a:lvl1pPr>
          </a:lstStyle>
          <a:p>
            <a:pPr>
              <a:defRPr/>
            </a:pPr>
            <a:r>
              <a:rPr lang="en-US"/>
              <a:t>  </a:t>
            </a:r>
            <a:fld id="{EBD28AB2-8447-4711-BDAB-122100F49F1B}" type="slidenum">
              <a:rPr lang="en-US"/>
              <a:pPr>
                <a:defRPr/>
              </a:pPr>
              <a:t>‹#›</a:t>
            </a:fld>
            <a:endParaRPr lang="en-US"/>
          </a:p>
        </p:txBody>
      </p:sp>
      <p:cxnSp>
        <p:nvCxnSpPr>
          <p:cNvPr id="14" name="Straight Connector 13"/>
          <p:cNvCxnSpPr/>
          <p:nvPr/>
        </p:nvCxnSpPr>
        <p:spPr>
          <a:xfrm>
            <a:off x="315913" y="911225"/>
            <a:ext cx="8520112"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0038" y="6397625"/>
            <a:ext cx="8520112"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4105" name="Picture 9" descr="GAO Logo"/>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7975" y="469900"/>
            <a:ext cx="120808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7" r:id="rId1"/>
    <p:sldLayoutId id="2147484688" r:id="rId2"/>
    <p:sldLayoutId id="2147484623" r:id="rId3"/>
    <p:sldLayoutId id="2147484624" r:id="rId4"/>
    <p:sldLayoutId id="2147484625" r:id="rId5"/>
    <p:sldLayoutId id="2147484626" r:id="rId6"/>
    <p:sldLayoutId id="2147484689" r:id="rId7"/>
    <p:sldLayoutId id="2147484627" r:id="rId8"/>
    <p:sldLayoutId id="2147484628" r:id="rId9"/>
    <p:sldLayoutId id="2147484629" r:id="rId10"/>
    <p:sldLayoutId id="2147484630" r:id="rId11"/>
    <p:sldLayoutId id="2147484631" r:id="rId12"/>
    <p:sldLayoutId id="2147484632" r:id="rId13"/>
    <p:sldLayoutId id="2147484690" r:id="rId14"/>
  </p:sldLayoutIdLst>
  <p:hf hdr="0" ftr="0" dt="0"/>
  <p:txStyles>
    <p:titleStyle>
      <a:lvl1pPr algn="l" defTabSz="912813" rtl="0" eaLnBrk="0" fontAlgn="base" hangingPunct="0">
        <a:spcBef>
          <a:spcPct val="0"/>
        </a:spcBef>
        <a:spcAft>
          <a:spcPct val="0"/>
        </a:spcAft>
        <a:defRPr sz="3200" b="1" kern="1200">
          <a:solidFill>
            <a:srgbClr val="000000"/>
          </a:solidFill>
          <a:latin typeface="Arial" pitchFamily="34" charset="0"/>
          <a:ea typeface="+mj-ea"/>
          <a:cs typeface="Arial" pitchFamily="34" charset="0"/>
        </a:defRPr>
      </a:lvl1pPr>
      <a:lvl2pPr algn="l" defTabSz="912813" rtl="0" eaLnBrk="0" fontAlgn="base" hangingPunct="0">
        <a:spcBef>
          <a:spcPct val="0"/>
        </a:spcBef>
        <a:spcAft>
          <a:spcPct val="0"/>
        </a:spcAft>
        <a:defRPr sz="3200" b="1">
          <a:solidFill>
            <a:srgbClr val="000000"/>
          </a:solidFill>
          <a:latin typeface="Arial" charset="0"/>
          <a:cs typeface="Arial" charset="0"/>
        </a:defRPr>
      </a:lvl2pPr>
      <a:lvl3pPr algn="l" defTabSz="912813" rtl="0" eaLnBrk="0" fontAlgn="base" hangingPunct="0">
        <a:spcBef>
          <a:spcPct val="0"/>
        </a:spcBef>
        <a:spcAft>
          <a:spcPct val="0"/>
        </a:spcAft>
        <a:defRPr sz="3200" b="1">
          <a:solidFill>
            <a:srgbClr val="000000"/>
          </a:solidFill>
          <a:latin typeface="Arial" charset="0"/>
          <a:cs typeface="Arial" charset="0"/>
        </a:defRPr>
      </a:lvl3pPr>
      <a:lvl4pPr algn="l" defTabSz="912813" rtl="0" eaLnBrk="0" fontAlgn="base" hangingPunct="0">
        <a:spcBef>
          <a:spcPct val="0"/>
        </a:spcBef>
        <a:spcAft>
          <a:spcPct val="0"/>
        </a:spcAft>
        <a:defRPr sz="3200" b="1">
          <a:solidFill>
            <a:srgbClr val="000000"/>
          </a:solidFill>
          <a:latin typeface="Arial" charset="0"/>
          <a:cs typeface="Arial" charset="0"/>
        </a:defRPr>
      </a:lvl4pPr>
      <a:lvl5pPr algn="l" defTabSz="912813" rtl="0" eaLnBrk="0" fontAlgn="base" hangingPunct="0">
        <a:spcBef>
          <a:spcPct val="0"/>
        </a:spcBef>
        <a:spcAft>
          <a:spcPct val="0"/>
        </a:spcAft>
        <a:defRPr sz="3200" b="1">
          <a:solidFill>
            <a:srgbClr val="000000"/>
          </a:solidFill>
          <a:latin typeface="Arial" charset="0"/>
          <a:cs typeface="Arial" charset="0"/>
        </a:defRPr>
      </a:lvl5pPr>
      <a:lvl6pPr marL="457200" algn="l" defTabSz="912813" rtl="0" fontAlgn="base">
        <a:spcBef>
          <a:spcPct val="0"/>
        </a:spcBef>
        <a:spcAft>
          <a:spcPct val="0"/>
        </a:spcAft>
        <a:defRPr sz="3200" b="1">
          <a:solidFill>
            <a:srgbClr val="000000"/>
          </a:solidFill>
          <a:latin typeface="Arial" charset="0"/>
          <a:cs typeface="Arial" charset="0"/>
        </a:defRPr>
      </a:lvl6pPr>
      <a:lvl7pPr marL="914400" algn="l" defTabSz="912813" rtl="0" fontAlgn="base">
        <a:spcBef>
          <a:spcPct val="0"/>
        </a:spcBef>
        <a:spcAft>
          <a:spcPct val="0"/>
        </a:spcAft>
        <a:defRPr sz="3200" b="1">
          <a:solidFill>
            <a:srgbClr val="000000"/>
          </a:solidFill>
          <a:latin typeface="Arial" charset="0"/>
          <a:cs typeface="Arial" charset="0"/>
        </a:defRPr>
      </a:lvl7pPr>
      <a:lvl8pPr marL="1371600" algn="l" defTabSz="912813" rtl="0" fontAlgn="base">
        <a:spcBef>
          <a:spcPct val="0"/>
        </a:spcBef>
        <a:spcAft>
          <a:spcPct val="0"/>
        </a:spcAft>
        <a:defRPr sz="3200" b="1">
          <a:solidFill>
            <a:srgbClr val="000000"/>
          </a:solidFill>
          <a:latin typeface="Arial" charset="0"/>
          <a:cs typeface="Arial" charset="0"/>
        </a:defRPr>
      </a:lvl8pPr>
      <a:lvl9pPr marL="1828800" algn="l" defTabSz="912813" rtl="0" fontAlgn="base">
        <a:spcBef>
          <a:spcPct val="0"/>
        </a:spcBef>
        <a:spcAft>
          <a:spcPct val="0"/>
        </a:spcAft>
        <a:defRPr sz="3200" b="1">
          <a:solidFill>
            <a:srgbClr val="000000"/>
          </a:solidFill>
          <a:latin typeface="Arial" charset="0"/>
          <a:cs typeface="Arial" charset="0"/>
        </a:defRPr>
      </a:lvl9pPr>
    </p:titleStyle>
    <p:bodyStyle>
      <a:lvl1pPr marL="341313" indent="-341313" algn="l" defTabSz="912813" rtl="0" eaLnBrk="0" fontAlgn="base" hangingPunct="0">
        <a:spcBef>
          <a:spcPts val="675"/>
        </a:spcBef>
        <a:spcAft>
          <a:spcPct val="0"/>
        </a:spcAft>
        <a:buFont typeface="Arial" charset="0"/>
        <a:buChar char="•"/>
        <a:defRPr lang="en-US" sz="2200" kern="1200" dirty="0">
          <a:solidFill>
            <a:srgbClr val="000000"/>
          </a:solidFill>
          <a:latin typeface="Arial" pitchFamily="34" charset="0"/>
          <a:ea typeface="+mn-ea"/>
          <a:cs typeface="Arial" pitchFamily="34" charset="0"/>
        </a:defRPr>
      </a:lvl1pPr>
      <a:lvl2pPr marL="741363" indent="-284163" algn="l" defTabSz="912813" rtl="0" eaLnBrk="0" fontAlgn="base" hangingPunct="0">
        <a:lnSpc>
          <a:spcPct val="85000"/>
        </a:lnSpc>
        <a:spcBef>
          <a:spcPts val="675"/>
        </a:spcBef>
        <a:spcAft>
          <a:spcPct val="0"/>
        </a:spcAft>
        <a:buFont typeface="Arial" charset="0"/>
        <a:buChar char="•"/>
        <a:defRPr lang="en-US" sz="2200" kern="1200" dirty="0">
          <a:solidFill>
            <a:srgbClr val="000000"/>
          </a:solidFill>
          <a:latin typeface="Arial" pitchFamily="34" charset="0"/>
          <a:ea typeface="+mn-ea"/>
          <a:cs typeface="Arial" pitchFamily="34" charset="0"/>
        </a:defRPr>
      </a:lvl2pPr>
      <a:lvl3pPr marL="1139825" indent="-227013" algn="l" defTabSz="912813" rtl="0" eaLnBrk="0" fontAlgn="base" hangingPunct="0">
        <a:lnSpc>
          <a:spcPct val="85000"/>
        </a:lnSpc>
        <a:spcBef>
          <a:spcPts val="675"/>
        </a:spcBef>
        <a:spcAft>
          <a:spcPct val="0"/>
        </a:spcAft>
        <a:buFont typeface="Arial" charset="0"/>
        <a:buChar char="•"/>
        <a:defRPr lang="en-US" sz="2200" kern="1200" dirty="0">
          <a:solidFill>
            <a:srgbClr val="000000"/>
          </a:solidFill>
          <a:latin typeface="Arial" pitchFamily="34" charset="0"/>
          <a:ea typeface="+mn-ea"/>
          <a:cs typeface="Arial" pitchFamily="34" charset="0"/>
        </a:defRPr>
      </a:lvl3pPr>
      <a:lvl4pPr marL="1597025" indent="-227013" algn="l" defTabSz="912813" rtl="0" eaLnBrk="0" fontAlgn="base" hangingPunct="0">
        <a:lnSpc>
          <a:spcPct val="85000"/>
        </a:lnSpc>
        <a:spcBef>
          <a:spcPts val="400"/>
        </a:spcBef>
        <a:spcAft>
          <a:spcPct val="0"/>
        </a:spcAft>
        <a:buFont typeface="Arial" charset="0"/>
        <a:buChar char="•"/>
        <a:defRPr lang="en-US" sz="2200" kern="1200" dirty="0">
          <a:solidFill>
            <a:srgbClr val="000000"/>
          </a:solidFill>
          <a:latin typeface="Arial" pitchFamily="34" charset="0"/>
          <a:ea typeface="+mn-ea"/>
          <a:cs typeface="Arial" pitchFamily="34" charset="0"/>
        </a:defRPr>
      </a:lvl4pPr>
      <a:lvl5pPr marL="2052638" indent="-227013" algn="l" defTabSz="912813" rtl="0" eaLnBrk="0" fontAlgn="base" hangingPunct="0">
        <a:spcBef>
          <a:spcPts val="400"/>
        </a:spcBef>
        <a:spcAft>
          <a:spcPct val="0"/>
        </a:spcAft>
        <a:buFont typeface="Arial" charset="0"/>
        <a:buChar char="•"/>
        <a:defRPr lang="en-US" sz="1600" kern="1200" dirty="0">
          <a:solidFill>
            <a:srgbClr val="000000"/>
          </a:solidFill>
          <a:latin typeface="Arial" pitchFamily="34" charset="0"/>
          <a:ea typeface="+mn-ea"/>
          <a:cs typeface="Arial" pitchFamily="34" charset="0"/>
        </a:defRPr>
      </a:lvl5pPr>
      <a:lvl6pPr marL="2510487" indent="-228229" algn="l" defTabSz="9129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940" indent="-228229" algn="l" defTabSz="9129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391" indent="-228229" algn="l" defTabSz="9129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841" indent="-228229" algn="l" defTabSz="91290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903" rtl="0" eaLnBrk="1" latinLnBrk="0" hangingPunct="1">
        <a:defRPr sz="1800" kern="1200">
          <a:solidFill>
            <a:schemeClr val="tx1"/>
          </a:solidFill>
          <a:latin typeface="+mn-lt"/>
          <a:ea typeface="+mn-ea"/>
          <a:cs typeface="+mn-cs"/>
        </a:defRPr>
      </a:lvl1pPr>
      <a:lvl2pPr marL="456453" algn="l" defTabSz="912903" rtl="0" eaLnBrk="1" latinLnBrk="0" hangingPunct="1">
        <a:defRPr sz="1800" kern="1200">
          <a:solidFill>
            <a:schemeClr val="tx1"/>
          </a:solidFill>
          <a:latin typeface="+mn-lt"/>
          <a:ea typeface="+mn-ea"/>
          <a:cs typeface="+mn-cs"/>
        </a:defRPr>
      </a:lvl2pPr>
      <a:lvl3pPr marL="912903" algn="l" defTabSz="912903" rtl="0" eaLnBrk="1" latinLnBrk="0" hangingPunct="1">
        <a:defRPr sz="1800" kern="1200">
          <a:solidFill>
            <a:schemeClr val="tx1"/>
          </a:solidFill>
          <a:latin typeface="+mn-lt"/>
          <a:ea typeface="+mn-ea"/>
          <a:cs typeface="+mn-cs"/>
        </a:defRPr>
      </a:lvl3pPr>
      <a:lvl4pPr marL="1369357" algn="l" defTabSz="912903" rtl="0" eaLnBrk="1" latinLnBrk="0" hangingPunct="1">
        <a:defRPr sz="1800" kern="1200">
          <a:solidFill>
            <a:schemeClr val="tx1"/>
          </a:solidFill>
          <a:latin typeface="+mn-lt"/>
          <a:ea typeface="+mn-ea"/>
          <a:cs typeface="+mn-cs"/>
        </a:defRPr>
      </a:lvl4pPr>
      <a:lvl5pPr marL="1825808" algn="l" defTabSz="912903" rtl="0" eaLnBrk="1" latinLnBrk="0" hangingPunct="1">
        <a:defRPr sz="1800" kern="1200">
          <a:solidFill>
            <a:schemeClr val="tx1"/>
          </a:solidFill>
          <a:latin typeface="+mn-lt"/>
          <a:ea typeface="+mn-ea"/>
          <a:cs typeface="+mn-cs"/>
        </a:defRPr>
      </a:lvl5pPr>
      <a:lvl6pPr marL="2282262" algn="l" defTabSz="912903" rtl="0" eaLnBrk="1" latinLnBrk="0" hangingPunct="1">
        <a:defRPr sz="1800" kern="1200">
          <a:solidFill>
            <a:schemeClr val="tx1"/>
          </a:solidFill>
          <a:latin typeface="+mn-lt"/>
          <a:ea typeface="+mn-ea"/>
          <a:cs typeface="+mn-cs"/>
        </a:defRPr>
      </a:lvl6pPr>
      <a:lvl7pPr marL="2738711" algn="l" defTabSz="912903" rtl="0" eaLnBrk="1" latinLnBrk="0" hangingPunct="1">
        <a:defRPr sz="1800" kern="1200">
          <a:solidFill>
            <a:schemeClr val="tx1"/>
          </a:solidFill>
          <a:latin typeface="+mn-lt"/>
          <a:ea typeface="+mn-ea"/>
          <a:cs typeface="+mn-cs"/>
        </a:defRPr>
      </a:lvl7pPr>
      <a:lvl8pPr marL="3195166" algn="l" defTabSz="912903" rtl="0" eaLnBrk="1" latinLnBrk="0" hangingPunct="1">
        <a:defRPr sz="1800" kern="1200">
          <a:solidFill>
            <a:schemeClr val="tx1"/>
          </a:solidFill>
          <a:latin typeface="+mn-lt"/>
          <a:ea typeface="+mn-ea"/>
          <a:cs typeface="+mn-cs"/>
        </a:defRPr>
      </a:lvl8pPr>
      <a:lvl9pPr marL="3651616" algn="l" defTabSz="91290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00038" y="992188"/>
            <a:ext cx="85201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80" tIns="45641" rIns="91280" bIns="45641"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300038" y="2097088"/>
            <a:ext cx="852011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80" tIns="45641" rIns="91280" bIns="456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07975" y="6405563"/>
            <a:ext cx="1870075" cy="307975"/>
          </a:xfrm>
          <a:prstGeom prst="rect">
            <a:avLst/>
          </a:prstGeom>
        </p:spPr>
        <p:txBody>
          <a:bodyPr vert="horz" lIns="91280" tIns="45641" rIns="91280" bIns="45641" rtlCol="0" anchor="ctr"/>
          <a:lstStyle>
            <a:lvl1pPr algn="l" defTabSz="913331" fontAlgn="auto">
              <a:spcBef>
                <a:spcPts val="0"/>
              </a:spcBef>
              <a:spcAft>
                <a:spcPts val="0"/>
              </a:spcAft>
              <a:defRPr sz="1400">
                <a:solidFill>
                  <a:schemeClr val="tx1"/>
                </a:solidFill>
                <a:latin typeface="Arial" pitchFamily="34" charset="0"/>
                <a:cs typeface="Arial" pitchFamily="34" charset="0"/>
              </a:defRPr>
            </a:lvl1pPr>
          </a:lstStyle>
          <a:p>
            <a:pPr>
              <a:defRPr/>
            </a:pPr>
            <a:fld id="{2640C224-322F-4920-93CC-715D1921386B}" type="datetime1">
              <a:rPr lang="en-US"/>
              <a:pPr>
                <a:defRPr/>
              </a:pPr>
              <a:t>4/8/2019</a:t>
            </a:fld>
            <a:endParaRPr lang="en-US" dirty="0"/>
          </a:p>
        </p:txBody>
      </p:sp>
      <p:sp>
        <p:nvSpPr>
          <p:cNvPr id="5" name="Footer Placeholder 4"/>
          <p:cNvSpPr>
            <a:spLocks noGrp="1"/>
          </p:cNvSpPr>
          <p:nvPr>
            <p:ph type="ftr" sz="quarter" idx="3"/>
          </p:nvPr>
        </p:nvSpPr>
        <p:spPr>
          <a:xfrm>
            <a:off x="3124200" y="6405563"/>
            <a:ext cx="2895600" cy="315912"/>
          </a:xfrm>
          <a:prstGeom prst="rect">
            <a:avLst/>
          </a:prstGeom>
        </p:spPr>
        <p:txBody>
          <a:bodyPr vert="horz" lIns="91280" tIns="45641" rIns="91280" bIns="45641" rtlCol="0" anchor="ctr"/>
          <a:lstStyle>
            <a:lvl1pPr algn="ctr" defTabSz="913331" fontAlgn="auto">
              <a:spcBef>
                <a:spcPts val="0"/>
              </a:spcBef>
              <a:spcAft>
                <a:spcPts val="0"/>
              </a:spcAft>
              <a:defRPr sz="1400">
                <a:solidFill>
                  <a:schemeClr val="tx1"/>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691313" y="6405563"/>
            <a:ext cx="2133600" cy="315912"/>
          </a:xfrm>
          <a:prstGeom prst="rect">
            <a:avLst/>
          </a:prstGeom>
        </p:spPr>
        <p:txBody>
          <a:bodyPr vert="horz" lIns="91280" tIns="45641" rIns="91280" bIns="45641" rtlCol="0" anchor="ctr"/>
          <a:lstStyle>
            <a:lvl1pPr algn="r" defTabSz="913331" fontAlgn="auto">
              <a:spcBef>
                <a:spcPts val="0"/>
              </a:spcBef>
              <a:spcAft>
                <a:spcPts val="0"/>
              </a:spcAft>
              <a:defRPr sz="1400">
                <a:solidFill>
                  <a:schemeClr val="tx1"/>
                </a:solidFill>
                <a:latin typeface="Arial" pitchFamily="34" charset="0"/>
                <a:cs typeface="Arial" pitchFamily="34" charset="0"/>
              </a:defRPr>
            </a:lvl1pPr>
          </a:lstStyle>
          <a:p>
            <a:pPr>
              <a:defRPr/>
            </a:pPr>
            <a:r>
              <a:rPr lang="en-US"/>
              <a:t>  </a:t>
            </a:r>
            <a:fld id="{37133501-0BF8-4137-A1A3-7674DA89F88B}" type="slidenum">
              <a:rPr lang="en-US"/>
              <a:pPr>
                <a:defRPr/>
              </a:pPr>
              <a:t>‹#›</a:t>
            </a:fld>
            <a:endParaRPr lang="en-US"/>
          </a:p>
        </p:txBody>
      </p:sp>
      <p:sp>
        <p:nvSpPr>
          <p:cNvPr id="5127" name="TextBox 6"/>
          <p:cNvSpPr txBox="1">
            <a:spLocks noChangeArrowheads="1"/>
          </p:cNvSpPr>
          <p:nvPr/>
        </p:nvSpPr>
        <p:spPr bwMode="auto">
          <a:xfrm>
            <a:off x="0" y="3794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1" rIns="91280" bIns="4564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ctr">
              <a:defRPr/>
            </a:pPr>
            <a:r>
              <a:rPr lang="en-US" altLang="en-US" b="1"/>
              <a:t>PRELIMINARY</a:t>
            </a:r>
          </a:p>
        </p:txBody>
      </p:sp>
      <p:cxnSp>
        <p:nvCxnSpPr>
          <p:cNvPr id="14" name="Straight Connector 13"/>
          <p:cNvCxnSpPr/>
          <p:nvPr/>
        </p:nvCxnSpPr>
        <p:spPr>
          <a:xfrm>
            <a:off x="315913" y="911225"/>
            <a:ext cx="852011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0038" y="6397625"/>
            <a:ext cx="852011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5130" name="Picture 10" descr="GAO Logo"/>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7975" y="469900"/>
            <a:ext cx="120808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91" r:id="rId1"/>
    <p:sldLayoutId id="2147484692" r:id="rId2"/>
    <p:sldLayoutId id="2147484633" r:id="rId3"/>
    <p:sldLayoutId id="2147484634" r:id="rId4"/>
    <p:sldLayoutId id="2147484635" r:id="rId5"/>
    <p:sldLayoutId id="2147484636" r:id="rId6"/>
    <p:sldLayoutId id="2147484693" r:id="rId7"/>
    <p:sldLayoutId id="2147484637" r:id="rId8"/>
    <p:sldLayoutId id="2147484638" r:id="rId9"/>
    <p:sldLayoutId id="2147484639" r:id="rId10"/>
    <p:sldLayoutId id="2147484640" r:id="rId11"/>
    <p:sldLayoutId id="2147484641" r:id="rId12"/>
    <p:sldLayoutId id="2147484642" r:id="rId13"/>
    <p:sldLayoutId id="2147484694" r:id="rId14"/>
  </p:sldLayoutIdLst>
  <p:hf hdr="0" ftr="0" dt="0"/>
  <p:txStyles>
    <p:titleStyle>
      <a:lvl1pPr algn="l" defTabSz="911225"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l" defTabSz="911225" rtl="0" eaLnBrk="0" fontAlgn="base" hangingPunct="0">
        <a:spcBef>
          <a:spcPct val="0"/>
        </a:spcBef>
        <a:spcAft>
          <a:spcPct val="0"/>
        </a:spcAft>
        <a:defRPr sz="3200" b="1">
          <a:solidFill>
            <a:schemeClr val="tx1"/>
          </a:solidFill>
          <a:latin typeface="Arial" charset="0"/>
          <a:cs typeface="Arial" charset="0"/>
        </a:defRPr>
      </a:lvl2pPr>
      <a:lvl3pPr algn="l" defTabSz="911225" rtl="0" eaLnBrk="0" fontAlgn="base" hangingPunct="0">
        <a:spcBef>
          <a:spcPct val="0"/>
        </a:spcBef>
        <a:spcAft>
          <a:spcPct val="0"/>
        </a:spcAft>
        <a:defRPr sz="3200" b="1">
          <a:solidFill>
            <a:schemeClr val="tx1"/>
          </a:solidFill>
          <a:latin typeface="Arial" charset="0"/>
          <a:cs typeface="Arial" charset="0"/>
        </a:defRPr>
      </a:lvl3pPr>
      <a:lvl4pPr algn="l" defTabSz="911225" rtl="0" eaLnBrk="0" fontAlgn="base" hangingPunct="0">
        <a:spcBef>
          <a:spcPct val="0"/>
        </a:spcBef>
        <a:spcAft>
          <a:spcPct val="0"/>
        </a:spcAft>
        <a:defRPr sz="3200" b="1">
          <a:solidFill>
            <a:schemeClr val="tx1"/>
          </a:solidFill>
          <a:latin typeface="Arial" charset="0"/>
          <a:cs typeface="Arial" charset="0"/>
        </a:defRPr>
      </a:lvl4pPr>
      <a:lvl5pPr algn="l" defTabSz="911225" rtl="0" eaLnBrk="0" fontAlgn="base" hangingPunct="0">
        <a:spcBef>
          <a:spcPct val="0"/>
        </a:spcBef>
        <a:spcAft>
          <a:spcPct val="0"/>
        </a:spcAft>
        <a:defRPr sz="3200" b="1">
          <a:solidFill>
            <a:schemeClr val="tx1"/>
          </a:solidFill>
          <a:latin typeface="Arial" charset="0"/>
          <a:cs typeface="Arial" charset="0"/>
        </a:defRPr>
      </a:lvl5pPr>
      <a:lvl6pPr marL="457200" algn="l" defTabSz="911225" rtl="0" fontAlgn="base">
        <a:spcBef>
          <a:spcPct val="0"/>
        </a:spcBef>
        <a:spcAft>
          <a:spcPct val="0"/>
        </a:spcAft>
        <a:defRPr sz="3200" b="1">
          <a:solidFill>
            <a:schemeClr val="tx1"/>
          </a:solidFill>
          <a:latin typeface="Arial" charset="0"/>
          <a:cs typeface="Arial" charset="0"/>
        </a:defRPr>
      </a:lvl6pPr>
      <a:lvl7pPr marL="914400" algn="l" defTabSz="911225" rtl="0" fontAlgn="base">
        <a:spcBef>
          <a:spcPct val="0"/>
        </a:spcBef>
        <a:spcAft>
          <a:spcPct val="0"/>
        </a:spcAft>
        <a:defRPr sz="3200" b="1">
          <a:solidFill>
            <a:schemeClr val="tx1"/>
          </a:solidFill>
          <a:latin typeface="Arial" charset="0"/>
          <a:cs typeface="Arial" charset="0"/>
        </a:defRPr>
      </a:lvl7pPr>
      <a:lvl8pPr marL="1371600" algn="l" defTabSz="911225" rtl="0" fontAlgn="base">
        <a:spcBef>
          <a:spcPct val="0"/>
        </a:spcBef>
        <a:spcAft>
          <a:spcPct val="0"/>
        </a:spcAft>
        <a:defRPr sz="3200" b="1">
          <a:solidFill>
            <a:schemeClr val="tx1"/>
          </a:solidFill>
          <a:latin typeface="Arial" charset="0"/>
          <a:cs typeface="Arial" charset="0"/>
        </a:defRPr>
      </a:lvl8pPr>
      <a:lvl9pPr marL="1828800" algn="l" defTabSz="911225" rtl="0" fontAlgn="base">
        <a:spcBef>
          <a:spcPct val="0"/>
        </a:spcBef>
        <a:spcAft>
          <a:spcPct val="0"/>
        </a:spcAft>
        <a:defRPr sz="3200" b="1">
          <a:solidFill>
            <a:schemeClr val="tx1"/>
          </a:solidFill>
          <a:latin typeface="Arial" charset="0"/>
          <a:cs typeface="Arial" charset="0"/>
        </a:defRPr>
      </a:lvl9pPr>
    </p:titleStyle>
    <p:bodyStyle>
      <a:lvl1pPr marL="341313" indent="-341313" algn="l" defTabSz="911225" rtl="0" eaLnBrk="0" fontAlgn="base" hangingPunct="0">
        <a:spcBef>
          <a:spcPts val="675"/>
        </a:spcBef>
        <a:spcAft>
          <a:spcPct val="0"/>
        </a:spcAft>
        <a:buFont typeface="Arial" charset="0"/>
        <a:buChar char="•"/>
        <a:defRPr lang="en-US" sz="2200" kern="1200" dirty="0">
          <a:solidFill>
            <a:schemeClr val="tx1"/>
          </a:solidFill>
          <a:latin typeface="Arial" pitchFamily="34" charset="0"/>
          <a:ea typeface="+mn-ea"/>
          <a:cs typeface="Arial" pitchFamily="34" charset="0"/>
        </a:defRPr>
      </a:lvl1pPr>
      <a:lvl2pPr marL="741363" indent="-284163" algn="l" defTabSz="911225" rtl="0" eaLnBrk="0" fontAlgn="base" hangingPunct="0">
        <a:lnSpc>
          <a:spcPct val="85000"/>
        </a:lnSpc>
        <a:spcBef>
          <a:spcPts val="675"/>
        </a:spcBef>
        <a:spcAft>
          <a:spcPct val="0"/>
        </a:spcAft>
        <a:buFont typeface="Arial" charset="0"/>
        <a:buChar char="•"/>
        <a:defRPr lang="en-US" sz="2200" kern="1200" dirty="0">
          <a:solidFill>
            <a:schemeClr val="tx1"/>
          </a:solidFill>
          <a:latin typeface="Arial" pitchFamily="34" charset="0"/>
          <a:ea typeface="+mn-ea"/>
          <a:cs typeface="Arial" pitchFamily="34" charset="0"/>
        </a:defRPr>
      </a:lvl2pPr>
      <a:lvl3pPr marL="1139825" indent="-227013" algn="l" defTabSz="911225" rtl="0" eaLnBrk="0" fontAlgn="base" hangingPunct="0">
        <a:lnSpc>
          <a:spcPct val="85000"/>
        </a:lnSpc>
        <a:spcBef>
          <a:spcPts val="675"/>
        </a:spcBef>
        <a:spcAft>
          <a:spcPct val="0"/>
        </a:spcAft>
        <a:buFont typeface="Arial" charset="0"/>
        <a:buChar char="•"/>
        <a:defRPr lang="en-US" sz="2200" kern="1200" dirty="0">
          <a:solidFill>
            <a:schemeClr val="tx1"/>
          </a:solidFill>
          <a:latin typeface="Arial" pitchFamily="34" charset="0"/>
          <a:ea typeface="+mn-ea"/>
          <a:cs typeface="Arial" pitchFamily="34" charset="0"/>
        </a:defRPr>
      </a:lvl3pPr>
      <a:lvl4pPr marL="1597025" indent="-227013" algn="l" defTabSz="911225" rtl="0" eaLnBrk="0" fontAlgn="base" hangingPunct="0">
        <a:lnSpc>
          <a:spcPct val="85000"/>
        </a:lnSpc>
        <a:spcBef>
          <a:spcPts val="400"/>
        </a:spcBef>
        <a:spcAft>
          <a:spcPct val="0"/>
        </a:spcAft>
        <a:buFont typeface="Arial" charset="0"/>
        <a:buChar char="•"/>
        <a:defRPr lang="en-US" sz="2200" kern="1200" dirty="0">
          <a:solidFill>
            <a:schemeClr val="tx1"/>
          </a:solidFill>
          <a:latin typeface="Arial" pitchFamily="34" charset="0"/>
          <a:ea typeface="+mn-ea"/>
          <a:cs typeface="Arial" pitchFamily="34" charset="0"/>
        </a:defRPr>
      </a:lvl4pPr>
      <a:lvl5pPr marL="2052638" indent="-227013" algn="l" defTabSz="911225" rtl="0" eaLnBrk="0" fontAlgn="base" hangingPunct="0">
        <a:spcBef>
          <a:spcPts val="400"/>
        </a:spcBef>
        <a:spcAft>
          <a:spcPct val="0"/>
        </a:spcAft>
        <a:buFont typeface="Arial" charset="0"/>
        <a:buChar char="•"/>
        <a:defRPr lang="en-US" sz="1600" kern="1200" dirty="0">
          <a:solidFill>
            <a:schemeClr val="tx1"/>
          </a:solidFill>
          <a:latin typeface="Arial" pitchFamily="34" charset="0"/>
          <a:ea typeface="+mn-ea"/>
          <a:cs typeface="Arial" pitchFamily="34" charset="0"/>
        </a:defRPr>
      </a:lvl5pPr>
      <a:lvl6pPr marL="25101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91"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88"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400"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7" algn="l" defTabSz="912797" rtl="0" eaLnBrk="1" latinLnBrk="0" hangingPunct="1">
        <a:defRPr sz="1800" kern="1200">
          <a:solidFill>
            <a:schemeClr val="tx1"/>
          </a:solidFill>
          <a:latin typeface="+mn-lt"/>
          <a:ea typeface="+mn-ea"/>
          <a:cs typeface="+mn-cs"/>
        </a:defRPr>
      </a:lvl4pPr>
      <a:lvl5pPr marL="1825594" algn="l" defTabSz="912797" rtl="0" eaLnBrk="1" latinLnBrk="0" hangingPunct="1">
        <a:defRPr sz="1800" kern="1200">
          <a:solidFill>
            <a:schemeClr val="tx1"/>
          </a:solidFill>
          <a:latin typeface="+mn-lt"/>
          <a:ea typeface="+mn-ea"/>
          <a:cs typeface="+mn-cs"/>
        </a:defRPr>
      </a:lvl5pPr>
      <a:lvl6pPr marL="2281995" algn="l" defTabSz="912797" rtl="0" eaLnBrk="1" latinLnBrk="0" hangingPunct="1">
        <a:defRPr sz="1800" kern="1200">
          <a:solidFill>
            <a:schemeClr val="tx1"/>
          </a:solidFill>
          <a:latin typeface="+mn-lt"/>
          <a:ea typeface="+mn-ea"/>
          <a:cs typeface="+mn-cs"/>
        </a:defRPr>
      </a:lvl6pPr>
      <a:lvl7pPr marL="2738391" algn="l" defTabSz="912797" rtl="0" eaLnBrk="1" latinLnBrk="0" hangingPunct="1">
        <a:defRPr sz="1800" kern="1200">
          <a:solidFill>
            <a:schemeClr val="tx1"/>
          </a:solidFill>
          <a:latin typeface="+mn-lt"/>
          <a:ea typeface="+mn-ea"/>
          <a:cs typeface="+mn-cs"/>
        </a:defRPr>
      </a:lvl7pPr>
      <a:lvl8pPr marL="3194792" algn="l" defTabSz="912797" rtl="0" eaLnBrk="1" latinLnBrk="0" hangingPunct="1">
        <a:defRPr sz="1800" kern="1200">
          <a:solidFill>
            <a:schemeClr val="tx1"/>
          </a:solidFill>
          <a:latin typeface="+mn-lt"/>
          <a:ea typeface="+mn-ea"/>
          <a:cs typeface="+mn-cs"/>
        </a:defRPr>
      </a:lvl8pPr>
      <a:lvl9pPr marL="3651189" algn="l" defTabSz="91279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300038" y="992188"/>
            <a:ext cx="85201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9" tIns="45635" rIns="91269" bIns="45635"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300038" y="2097088"/>
            <a:ext cx="852011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9" tIns="45635" rIns="91269" bIns="4563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07975" y="6405563"/>
            <a:ext cx="1870075" cy="307975"/>
          </a:xfrm>
          <a:prstGeom prst="rect">
            <a:avLst/>
          </a:prstGeom>
        </p:spPr>
        <p:txBody>
          <a:bodyPr vert="horz" lIns="91269" tIns="45635" rIns="91269" bIns="45635" rtlCol="0" anchor="ctr"/>
          <a:lstStyle>
            <a:lvl1pPr algn="l" defTabSz="913331" fontAlgn="auto">
              <a:spcBef>
                <a:spcPts val="0"/>
              </a:spcBef>
              <a:spcAft>
                <a:spcPts val="0"/>
              </a:spcAft>
              <a:defRPr sz="1400">
                <a:solidFill>
                  <a:schemeClr val="tx1"/>
                </a:solidFill>
                <a:latin typeface="Arial" pitchFamily="34" charset="0"/>
                <a:cs typeface="Arial" pitchFamily="34" charset="0"/>
              </a:defRPr>
            </a:lvl1pPr>
          </a:lstStyle>
          <a:p>
            <a:pPr>
              <a:defRPr/>
            </a:pPr>
            <a:fld id="{A26EEC3F-8EB2-41F0-A057-C0531305C9E6}" type="datetime1">
              <a:rPr lang="en-US"/>
              <a:pPr>
                <a:defRPr/>
              </a:pPr>
              <a:t>4/8/2019</a:t>
            </a:fld>
            <a:endParaRPr lang="en-US" dirty="0"/>
          </a:p>
        </p:txBody>
      </p:sp>
      <p:sp>
        <p:nvSpPr>
          <p:cNvPr id="5" name="Footer Placeholder 4"/>
          <p:cNvSpPr>
            <a:spLocks noGrp="1"/>
          </p:cNvSpPr>
          <p:nvPr>
            <p:ph type="ftr" sz="quarter" idx="3"/>
          </p:nvPr>
        </p:nvSpPr>
        <p:spPr>
          <a:xfrm>
            <a:off x="3124200" y="6405563"/>
            <a:ext cx="2895600" cy="315912"/>
          </a:xfrm>
          <a:prstGeom prst="rect">
            <a:avLst/>
          </a:prstGeom>
        </p:spPr>
        <p:txBody>
          <a:bodyPr vert="horz" lIns="91269" tIns="45635" rIns="91269" bIns="45635" rtlCol="0" anchor="ctr"/>
          <a:lstStyle>
            <a:lvl1pPr algn="ctr" defTabSz="913331" fontAlgn="auto">
              <a:spcBef>
                <a:spcPts val="0"/>
              </a:spcBef>
              <a:spcAft>
                <a:spcPts val="0"/>
              </a:spcAft>
              <a:defRPr sz="1400">
                <a:solidFill>
                  <a:schemeClr val="tx1"/>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691313" y="6405563"/>
            <a:ext cx="2133600" cy="315912"/>
          </a:xfrm>
          <a:prstGeom prst="rect">
            <a:avLst/>
          </a:prstGeom>
        </p:spPr>
        <p:txBody>
          <a:bodyPr vert="horz" lIns="91269" tIns="45635" rIns="91269" bIns="45635" rtlCol="0" anchor="ctr"/>
          <a:lstStyle>
            <a:lvl1pPr algn="r" defTabSz="913331" fontAlgn="auto">
              <a:spcBef>
                <a:spcPts val="0"/>
              </a:spcBef>
              <a:spcAft>
                <a:spcPts val="0"/>
              </a:spcAft>
              <a:defRPr sz="1400">
                <a:solidFill>
                  <a:schemeClr val="tx1"/>
                </a:solidFill>
                <a:latin typeface="Arial" pitchFamily="34" charset="0"/>
                <a:cs typeface="Arial" pitchFamily="34" charset="0"/>
              </a:defRPr>
            </a:lvl1pPr>
          </a:lstStyle>
          <a:p>
            <a:pPr>
              <a:defRPr/>
            </a:pPr>
            <a:r>
              <a:rPr lang="en-US"/>
              <a:t>  </a:t>
            </a:r>
            <a:fld id="{ABAF00E2-0C40-4B4D-96EB-7EDA07947188}" type="slidenum">
              <a:rPr lang="en-US"/>
              <a:pPr>
                <a:defRPr/>
              </a:pPr>
              <a:t>‹#›</a:t>
            </a:fld>
            <a:endParaRPr lang="en-US"/>
          </a:p>
        </p:txBody>
      </p:sp>
      <p:cxnSp>
        <p:nvCxnSpPr>
          <p:cNvPr id="14" name="Straight Connector 13"/>
          <p:cNvCxnSpPr/>
          <p:nvPr/>
        </p:nvCxnSpPr>
        <p:spPr>
          <a:xfrm>
            <a:off x="315913" y="911225"/>
            <a:ext cx="852011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0038" y="6397625"/>
            <a:ext cx="852011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6153" name="Picture 9" descr="GAO Logo"/>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7975" y="469900"/>
            <a:ext cx="120808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95" r:id="rId1"/>
    <p:sldLayoutId id="2147484696" r:id="rId2"/>
    <p:sldLayoutId id="2147484643" r:id="rId3"/>
    <p:sldLayoutId id="2147484644" r:id="rId4"/>
    <p:sldLayoutId id="2147484645" r:id="rId5"/>
    <p:sldLayoutId id="2147484646" r:id="rId6"/>
    <p:sldLayoutId id="2147484697" r:id="rId7"/>
    <p:sldLayoutId id="2147484647" r:id="rId8"/>
    <p:sldLayoutId id="2147484648" r:id="rId9"/>
    <p:sldLayoutId id="2147484649" r:id="rId10"/>
    <p:sldLayoutId id="2147484650" r:id="rId11"/>
    <p:sldLayoutId id="2147484651" r:id="rId12"/>
    <p:sldLayoutId id="2147484652" r:id="rId13"/>
    <p:sldLayoutId id="2147484698" r:id="rId14"/>
  </p:sldLayoutIdLst>
  <p:hf hdr="0" ftr="0" dt="0"/>
  <p:txStyles>
    <p:titleStyle>
      <a:lvl1pPr algn="l" defTabSz="911225"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l" defTabSz="911225" rtl="0" eaLnBrk="0" fontAlgn="base" hangingPunct="0">
        <a:spcBef>
          <a:spcPct val="0"/>
        </a:spcBef>
        <a:spcAft>
          <a:spcPct val="0"/>
        </a:spcAft>
        <a:defRPr sz="3200" b="1">
          <a:solidFill>
            <a:schemeClr val="tx1"/>
          </a:solidFill>
          <a:latin typeface="Arial" charset="0"/>
          <a:cs typeface="Arial" charset="0"/>
        </a:defRPr>
      </a:lvl2pPr>
      <a:lvl3pPr algn="l" defTabSz="911225" rtl="0" eaLnBrk="0" fontAlgn="base" hangingPunct="0">
        <a:spcBef>
          <a:spcPct val="0"/>
        </a:spcBef>
        <a:spcAft>
          <a:spcPct val="0"/>
        </a:spcAft>
        <a:defRPr sz="3200" b="1">
          <a:solidFill>
            <a:schemeClr val="tx1"/>
          </a:solidFill>
          <a:latin typeface="Arial" charset="0"/>
          <a:cs typeface="Arial" charset="0"/>
        </a:defRPr>
      </a:lvl3pPr>
      <a:lvl4pPr algn="l" defTabSz="911225" rtl="0" eaLnBrk="0" fontAlgn="base" hangingPunct="0">
        <a:spcBef>
          <a:spcPct val="0"/>
        </a:spcBef>
        <a:spcAft>
          <a:spcPct val="0"/>
        </a:spcAft>
        <a:defRPr sz="3200" b="1">
          <a:solidFill>
            <a:schemeClr val="tx1"/>
          </a:solidFill>
          <a:latin typeface="Arial" charset="0"/>
          <a:cs typeface="Arial" charset="0"/>
        </a:defRPr>
      </a:lvl4pPr>
      <a:lvl5pPr algn="l" defTabSz="911225" rtl="0" eaLnBrk="0" fontAlgn="base" hangingPunct="0">
        <a:spcBef>
          <a:spcPct val="0"/>
        </a:spcBef>
        <a:spcAft>
          <a:spcPct val="0"/>
        </a:spcAft>
        <a:defRPr sz="3200" b="1">
          <a:solidFill>
            <a:schemeClr val="tx1"/>
          </a:solidFill>
          <a:latin typeface="Arial" charset="0"/>
          <a:cs typeface="Arial" charset="0"/>
        </a:defRPr>
      </a:lvl5pPr>
      <a:lvl6pPr marL="457200" algn="l" defTabSz="911225" rtl="0" fontAlgn="base">
        <a:spcBef>
          <a:spcPct val="0"/>
        </a:spcBef>
        <a:spcAft>
          <a:spcPct val="0"/>
        </a:spcAft>
        <a:defRPr sz="3200" b="1">
          <a:solidFill>
            <a:schemeClr val="tx1"/>
          </a:solidFill>
          <a:latin typeface="Arial" charset="0"/>
          <a:cs typeface="Arial" charset="0"/>
        </a:defRPr>
      </a:lvl6pPr>
      <a:lvl7pPr marL="914400" algn="l" defTabSz="911225" rtl="0" fontAlgn="base">
        <a:spcBef>
          <a:spcPct val="0"/>
        </a:spcBef>
        <a:spcAft>
          <a:spcPct val="0"/>
        </a:spcAft>
        <a:defRPr sz="3200" b="1">
          <a:solidFill>
            <a:schemeClr val="tx1"/>
          </a:solidFill>
          <a:latin typeface="Arial" charset="0"/>
          <a:cs typeface="Arial" charset="0"/>
        </a:defRPr>
      </a:lvl7pPr>
      <a:lvl8pPr marL="1371600" algn="l" defTabSz="911225" rtl="0" fontAlgn="base">
        <a:spcBef>
          <a:spcPct val="0"/>
        </a:spcBef>
        <a:spcAft>
          <a:spcPct val="0"/>
        </a:spcAft>
        <a:defRPr sz="3200" b="1">
          <a:solidFill>
            <a:schemeClr val="tx1"/>
          </a:solidFill>
          <a:latin typeface="Arial" charset="0"/>
          <a:cs typeface="Arial" charset="0"/>
        </a:defRPr>
      </a:lvl8pPr>
      <a:lvl9pPr marL="1828800" algn="l" defTabSz="911225" rtl="0" fontAlgn="base">
        <a:spcBef>
          <a:spcPct val="0"/>
        </a:spcBef>
        <a:spcAft>
          <a:spcPct val="0"/>
        </a:spcAft>
        <a:defRPr sz="3200" b="1">
          <a:solidFill>
            <a:schemeClr val="tx1"/>
          </a:solidFill>
          <a:latin typeface="Arial" charset="0"/>
          <a:cs typeface="Arial" charset="0"/>
        </a:defRPr>
      </a:lvl9pPr>
    </p:titleStyle>
    <p:bodyStyle>
      <a:lvl1pPr marL="341313" indent="-341313" algn="l" defTabSz="911225" rtl="0" eaLnBrk="0" fontAlgn="base" hangingPunct="0">
        <a:spcBef>
          <a:spcPts val="675"/>
        </a:spcBef>
        <a:spcAft>
          <a:spcPct val="0"/>
        </a:spcAft>
        <a:buFont typeface="Arial" charset="0"/>
        <a:buChar char="•"/>
        <a:defRPr lang="en-US" sz="2200" kern="1200" dirty="0">
          <a:solidFill>
            <a:schemeClr val="tx1"/>
          </a:solidFill>
          <a:latin typeface="Arial" pitchFamily="34" charset="0"/>
          <a:ea typeface="+mn-ea"/>
          <a:cs typeface="Arial" pitchFamily="34" charset="0"/>
        </a:defRPr>
      </a:lvl1pPr>
      <a:lvl2pPr marL="741363" indent="-284163" algn="l" defTabSz="911225" rtl="0" eaLnBrk="0" fontAlgn="base" hangingPunct="0">
        <a:lnSpc>
          <a:spcPct val="85000"/>
        </a:lnSpc>
        <a:spcBef>
          <a:spcPts val="675"/>
        </a:spcBef>
        <a:spcAft>
          <a:spcPct val="0"/>
        </a:spcAft>
        <a:buFont typeface="Arial" charset="0"/>
        <a:buChar char="•"/>
        <a:defRPr lang="en-US" sz="2200" kern="1200" dirty="0">
          <a:solidFill>
            <a:schemeClr val="tx1"/>
          </a:solidFill>
          <a:latin typeface="Arial" pitchFamily="34" charset="0"/>
          <a:ea typeface="+mn-ea"/>
          <a:cs typeface="Arial" pitchFamily="34" charset="0"/>
        </a:defRPr>
      </a:lvl2pPr>
      <a:lvl3pPr marL="1139825" indent="-227013" algn="l" defTabSz="911225" rtl="0" eaLnBrk="0" fontAlgn="base" hangingPunct="0">
        <a:lnSpc>
          <a:spcPct val="85000"/>
        </a:lnSpc>
        <a:spcBef>
          <a:spcPts val="675"/>
        </a:spcBef>
        <a:spcAft>
          <a:spcPct val="0"/>
        </a:spcAft>
        <a:buFont typeface="Arial" charset="0"/>
        <a:buChar char="•"/>
        <a:defRPr lang="en-US" sz="2200" kern="1200" dirty="0">
          <a:solidFill>
            <a:schemeClr val="tx1"/>
          </a:solidFill>
          <a:latin typeface="Arial" pitchFamily="34" charset="0"/>
          <a:ea typeface="+mn-ea"/>
          <a:cs typeface="Arial" pitchFamily="34" charset="0"/>
        </a:defRPr>
      </a:lvl3pPr>
      <a:lvl4pPr marL="1597025" indent="-227013" algn="l" defTabSz="911225" rtl="0" eaLnBrk="0" fontAlgn="base" hangingPunct="0">
        <a:lnSpc>
          <a:spcPct val="85000"/>
        </a:lnSpc>
        <a:spcBef>
          <a:spcPts val="400"/>
        </a:spcBef>
        <a:spcAft>
          <a:spcPct val="0"/>
        </a:spcAft>
        <a:buFont typeface="Arial" charset="0"/>
        <a:buChar char="•"/>
        <a:defRPr lang="en-US" sz="2200" kern="1200" dirty="0">
          <a:solidFill>
            <a:schemeClr val="tx1"/>
          </a:solidFill>
          <a:latin typeface="Arial" pitchFamily="34" charset="0"/>
          <a:ea typeface="+mn-ea"/>
          <a:cs typeface="Arial" pitchFamily="34" charset="0"/>
        </a:defRPr>
      </a:lvl4pPr>
      <a:lvl5pPr marL="2052638" indent="-227013" algn="l" defTabSz="911225" rtl="0" eaLnBrk="0" fontAlgn="base" hangingPunct="0">
        <a:spcBef>
          <a:spcPts val="400"/>
        </a:spcBef>
        <a:spcAft>
          <a:spcPct val="0"/>
        </a:spcAft>
        <a:buFont typeface="Arial" charset="0"/>
        <a:buChar char="•"/>
        <a:defRPr lang="en-US" sz="1600" kern="1200" dirty="0">
          <a:solidFill>
            <a:schemeClr val="tx1"/>
          </a:solidFill>
          <a:latin typeface="Arial" pitchFamily="34" charset="0"/>
          <a:ea typeface="+mn-ea"/>
          <a:cs typeface="Arial" pitchFamily="34" charset="0"/>
        </a:defRPr>
      </a:lvl5pPr>
      <a:lvl6pPr marL="2509900" indent="-228177" algn="l" defTabSz="9126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247" indent="-228177" algn="l" defTabSz="9126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591" indent="-228177" algn="l" defTabSz="9126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934" indent="-228177" algn="l" defTabSz="9126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690" rtl="0" eaLnBrk="1" latinLnBrk="0" hangingPunct="1">
        <a:defRPr sz="1800" kern="1200">
          <a:solidFill>
            <a:schemeClr val="tx1"/>
          </a:solidFill>
          <a:latin typeface="+mn-lt"/>
          <a:ea typeface="+mn-ea"/>
          <a:cs typeface="+mn-cs"/>
        </a:defRPr>
      </a:lvl1pPr>
      <a:lvl2pPr marL="456347" algn="l" defTabSz="912690" rtl="0" eaLnBrk="1" latinLnBrk="0" hangingPunct="1">
        <a:defRPr sz="1800" kern="1200">
          <a:solidFill>
            <a:schemeClr val="tx1"/>
          </a:solidFill>
          <a:latin typeface="+mn-lt"/>
          <a:ea typeface="+mn-ea"/>
          <a:cs typeface="+mn-cs"/>
        </a:defRPr>
      </a:lvl2pPr>
      <a:lvl3pPr marL="912690" algn="l" defTabSz="912690" rtl="0" eaLnBrk="1" latinLnBrk="0" hangingPunct="1">
        <a:defRPr sz="1800" kern="1200">
          <a:solidFill>
            <a:schemeClr val="tx1"/>
          </a:solidFill>
          <a:latin typeface="+mn-lt"/>
          <a:ea typeface="+mn-ea"/>
          <a:cs typeface="+mn-cs"/>
        </a:defRPr>
      </a:lvl3pPr>
      <a:lvl4pPr marL="1369037" algn="l" defTabSz="912690" rtl="0" eaLnBrk="1" latinLnBrk="0" hangingPunct="1">
        <a:defRPr sz="1800" kern="1200">
          <a:solidFill>
            <a:schemeClr val="tx1"/>
          </a:solidFill>
          <a:latin typeface="+mn-lt"/>
          <a:ea typeface="+mn-ea"/>
          <a:cs typeface="+mn-cs"/>
        </a:defRPr>
      </a:lvl4pPr>
      <a:lvl5pPr marL="1825381" algn="l" defTabSz="912690" rtl="0" eaLnBrk="1" latinLnBrk="0" hangingPunct="1">
        <a:defRPr sz="1800" kern="1200">
          <a:solidFill>
            <a:schemeClr val="tx1"/>
          </a:solidFill>
          <a:latin typeface="+mn-lt"/>
          <a:ea typeface="+mn-ea"/>
          <a:cs typeface="+mn-cs"/>
        </a:defRPr>
      </a:lvl5pPr>
      <a:lvl6pPr marL="2281728" algn="l" defTabSz="912690" rtl="0" eaLnBrk="1" latinLnBrk="0" hangingPunct="1">
        <a:defRPr sz="1800" kern="1200">
          <a:solidFill>
            <a:schemeClr val="tx1"/>
          </a:solidFill>
          <a:latin typeface="+mn-lt"/>
          <a:ea typeface="+mn-ea"/>
          <a:cs typeface="+mn-cs"/>
        </a:defRPr>
      </a:lvl6pPr>
      <a:lvl7pPr marL="2738071" algn="l" defTabSz="912690" rtl="0" eaLnBrk="1" latinLnBrk="0" hangingPunct="1">
        <a:defRPr sz="1800" kern="1200">
          <a:solidFill>
            <a:schemeClr val="tx1"/>
          </a:solidFill>
          <a:latin typeface="+mn-lt"/>
          <a:ea typeface="+mn-ea"/>
          <a:cs typeface="+mn-cs"/>
        </a:defRPr>
      </a:lvl7pPr>
      <a:lvl8pPr marL="3194418" algn="l" defTabSz="912690" rtl="0" eaLnBrk="1" latinLnBrk="0" hangingPunct="1">
        <a:defRPr sz="1800" kern="1200">
          <a:solidFill>
            <a:schemeClr val="tx1"/>
          </a:solidFill>
          <a:latin typeface="+mn-lt"/>
          <a:ea typeface="+mn-ea"/>
          <a:cs typeface="+mn-cs"/>
        </a:defRPr>
      </a:lvl8pPr>
      <a:lvl9pPr marL="3650762" algn="l" defTabSz="91269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300038" y="992188"/>
            <a:ext cx="85201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8" tIns="45630" rIns="91258" bIns="4563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300038" y="2097088"/>
            <a:ext cx="852011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8" tIns="45630" rIns="91258" bIns="4563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07975" y="6405563"/>
            <a:ext cx="1870075" cy="307975"/>
          </a:xfrm>
          <a:prstGeom prst="rect">
            <a:avLst/>
          </a:prstGeom>
        </p:spPr>
        <p:txBody>
          <a:bodyPr vert="horz" lIns="91258" tIns="45630" rIns="91258" bIns="45630" rtlCol="0" anchor="ctr"/>
          <a:lstStyle>
            <a:lvl1pPr algn="l" defTabSz="913331" fontAlgn="auto">
              <a:spcBef>
                <a:spcPts val="0"/>
              </a:spcBef>
              <a:spcAft>
                <a:spcPts val="0"/>
              </a:spcAft>
              <a:defRPr sz="1400">
                <a:solidFill>
                  <a:srgbClr val="000000"/>
                </a:solidFill>
                <a:latin typeface="Arial" pitchFamily="34" charset="0"/>
                <a:cs typeface="Arial" pitchFamily="34" charset="0"/>
              </a:defRPr>
            </a:lvl1pPr>
          </a:lstStyle>
          <a:p>
            <a:pPr>
              <a:defRPr/>
            </a:pPr>
            <a:fld id="{05097646-4711-4344-9301-17A164F28C96}" type="datetime1">
              <a:rPr lang="en-US"/>
              <a:pPr>
                <a:defRPr/>
              </a:pPr>
              <a:t>4/8/2019</a:t>
            </a:fld>
            <a:endParaRPr lang="en-US" dirty="0"/>
          </a:p>
        </p:txBody>
      </p:sp>
      <p:sp>
        <p:nvSpPr>
          <p:cNvPr id="5" name="Footer Placeholder 4"/>
          <p:cNvSpPr>
            <a:spLocks noGrp="1"/>
          </p:cNvSpPr>
          <p:nvPr>
            <p:ph type="ftr" sz="quarter" idx="3"/>
          </p:nvPr>
        </p:nvSpPr>
        <p:spPr>
          <a:xfrm>
            <a:off x="3124200" y="6405563"/>
            <a:ext cx="2895600" cy="315912"/>
          </a:xfrm>
          <a:prstGeom prst="rect">
            <a:avLst/>
          </a:prstGeom>
        </p:spPr>
        <p:txBody>
          <a:bodyPr vert="horz" lIns="91258" tIns="45630" rIns="91258" bIns="45630" rtlCol="0" anchor="ctr"/>
          <a:lstStyle>
            <a:lvl1pPr algn="ctr" defTabSz="913331" fontAlgn="auto">
              <a:spcBef>
                <a:spcPts val="0"/>
              </a:spcBef>
              <a:spcAft>
                <a:spcPts val="0"/>
              </a:spcAft>
              <a:defRPr sz="1400">
                <a:solidFill>
                  <a:srgbClr val="000000"/>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691313" y="6405563"/>
            <a:ext cx="2133600" cy="315912"/>
          </a:xfrm>
          <a:prstGeom prst="rect">
            <a:avLst/>
          </a:prstGeom>
        </p:spPr>
        <p:txBody>
          <a:bodyPr vert="horz" lIns="91258" tIns="45630" rIns="91258" bIns="45630" rtlCol="0" anchor="ctr"/>
          <a:lstStyle>
            <a:lvl1pPr algn="r" defTabSz="913331" fontAlgn="auto">
              <a:spcBef>
                <a:spcPts val="0"/>
              </a:spcBef>
              <a:spcAft>
                <a:spcPts val="0"/>
              </a:spcAft>
              <a:defRPr sz="1400">
                <a:solidFill>
                  <a:srgbClr val="000000"/>
                </a:solidFill>
                <a:latin typeface="Arial" pitchFamily="34" charset="0"/>
                <a:cs typeface="Arial" pitchFamily="34" charset="0"/>
              </a:defRPr>
            </a:lvl1pPr>
          </a:lstStyle>
          <a:p>
            <a:pPr>
              <a:defRPr/>
            </a:pPr>
            <a:r>
              <a:rPr lang="en-US"/>
              <a:t>  </a:t>
            </a:r>
            <a:fld id="{81F7270A-F692-409D-A1FE-DBAA62EECF5E}" type="slidenum">
              <a:rPr lang="en-US"/>
              <a:pPr>
                <a:defRPr/>
              </a:pPr>
              <a:t>‹#›</a:t>
            </a:fld>
            <a:endParaRPr lang="en-US"/>
          </a:p>
        </p:txBody>
      </p:sp>
      <p:sp>
        <p:nvSpPr>
          <p:cNvPr id="7175" name="TextBox 6"/>
          <p:cNvSpPr txBox="1">
            <a:spLocks noChangeArrowheads="1"/>
          </p:cNvSpPr>
          <p:nvPr/>
        </p:nvSpPr>
        <p:spPr bwMode="auto">
          <a:xfrm>
            <a:off x="0" y="3794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8" tIns="45630" rIns="91258" bIns="4563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ctr">
              <a:defRPr/>
            </a:pPr>
            <a:r>
              <a:rPr lang="en-US" altLang="en-US" b="1">
                <a:solidFill>
                  <a:srgbClr val="000000"/>
                </a:solidFill>
              </a:rPr>
              <a:t>PRELIMINARY</a:t>
            </a:r>
          </a:p>
        </p:txBody>
      </p:sp>
      <p:cxnSp>
        <p:nvCxnSpPr>
          <p:cNvPr id="14" name="Straight Connector 13"/>
          <p:cNvCxnSpPr/>
          <p:nvPr/>
        </p:nvCxnSpPr>
        <p:spPr>
          <a:xfrm>
            <a:off x="315913" y="911225"/>
            <a:ext cx="8520112"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0038" y="6397625"/>
            <a:ext cx="8520112"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7178" name="Picture 10" descr="GAO Logo"/>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7975" y="469900"/>
            <a:ext cx="120808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99" r:id="rId1"/>
    <p:sldLayoutId id="2147484700" r:id="rId2"/>
    <p:sldLayoutId id="2147484653" r:id="rId3"/>
    <p:sldLayoutId id="2147484654" r:id="rId4"/>
    <p:sldLayoutId id="2147484655" r:id="rId5"/>
    <p:sldLayoutId id="2147484656" r:id="rId6"/>
    <p:sldLayoutId id="2147484701" r:id="rId7"/>
    <p:sldLayoutId id="2147484657" r:id="rId8"/>
    <p:sldLayoutId id="2147484658" r:id="rId9"/>
    <p:sldLayoutId id="2147484659" r:id="rId10"/>
    <p:sldLayoutId id="2147484660" r:id="rId11"/>
    <p:sldLayoutId id="2147484661" r:id="rId12"/>
    <p:sldLayoutId id="2147484662" r:id="rId13"/>
    <p:sldLayoutId id="2147484702" r:id="rId14"/>
  </p:sldLayoutIdLst>
  <p:hf hdr="0" ftr="0" dt="0"/>
  <p:txStyles>
    <p:titleStyle>
      <a:lvl1pPr algn="l" defTabSz="911225" rtl="0" eaLnBrk="0" fontAlgn="base" hangingPunct="0">
        <a:spcBef>
          <a:spcPct val="0"/>
        </a:spcBef>
        <a:spcAft>
          <a:spcPct val="0"/>
        </a:spcAft>
        <a:defRPr sz="3200" b="1" kern="1200">
          <a:solidFill>
            <a:srgbClr val="000000"/>
          </a:solidFill>
          <a:latin typeface="Arial" pitchFamily="34" charset="0"/>
          <a:ea typeface="+mj-ea"/>
          <a:cs typeface="Arial" pitchFamily="34" charset="0"/>
        </a:defRPr>
      </a:lvl1pPr>
      <a:lvl2pPr algn="l" defTabSz="911225" rtl="0" eaLnBrk="0" fontAlgn="base" hangingPunct="0">
        <a:spcBef>
          <a:spcPct val="0"/>
        </a:spcBef>
        <a:spcAft>
          <a:spcPct val="0"/>
        </a:spcAft>
        <a:defRPr sz="3200" b="1">
          <a:solidFill>
            <a:srgbClr val="000000"/>
          </a:solidFill>
          <a:latin typeface="Arial" charset="0"/>
          <a:cs typeface="Arial" charset="0"/>
        </a:defRPr>
      </a:lvl2pPr>
      <a:lvl3pPr algn="l" defTabSz="911225" rtl="0" eaLnBrk="0" fontAlgn="base" hangingPunct="0">
        <a:spcBef>
          <a:spcPct val="0"/>
        </a:spcBef>
        <a:spcAft>
          <a:spcPct val="0"/>
        </a:spcAft>
        <a:defRPr sz="3200" b="1">
          <a:solidFill>
            <a:srgbClr val="000000"/>
          </a:solidFill>
          <a:latin typeface="Arial" charset="0"/>
          <a:cs typeface="Arial" charset="0"/>
        </a:defRPr>
      </a:lvl3pPr>
      <a:lvl4pPr algn="l" defTabSz="911225" rtl="0" eaLnBrk="0" fontAlgn="base" hangingPunct="0">
        <a:spcBef>
          <a:spcPct val="0"/>
        </a:spcBef>
        <a:spcAft>
          <a:spcPct val="0"/>
        </a:spcAft>
        <a:defRPr sz="3200" b="1">
          <a:solidFill>
            <a:srgbClr val="000000"/>
          </a:solidFill>
          <a:latin typeface="Arial" charset="0"/>
          <a:cs typeface="Arial" charset="0"/>
        </a:defRPr>
      </a:lvl4pPr>
      <a:lvl5pPr algn="l" defTabSz="911225" rtl="0" eaLnBrk="0" fontAlgn="base" hangingPunct="0">
        <a:spcBef>
          <a:spcPct val="0"/>
        </a:spcBef>
        <a:spcAft>
          <a:spcPct val="0"/>
        </a:spcAft>
        <a:defRPr sz="3200" b="1">
          <a:solidFill>
            <a:srgbClr val="000000"/>
          </a:solidFill>
          <a:latin typeface="Arial" charset="0"/>
          <a:cs typeface="Arial" charset="0"/>
        </a:defRPr>
      </a:lvl5pPr>
      <a:lvl6pPr marL="457200" algn="l" defTabSz="911225" rtl="0" fontAlgn="base">
        <a:spcBef>
          <a:spcPct val="0"/>
        </a:spcBef>
        <a:spcAft>
          <a:spcPct val="0"/>
        </a:spcAft>
        <a:defRPr sz="3200" b="1">
          <a:solidFill>
            <a:srgbClr val="000000"/>
          </a:solidFill>
          <a:latin typeface="Arial" charset="0"/>
          <a:cs typeface="Arial" charset="0"/>
        </a:defRPr>
      </a:lvl6pPr>
      <a:lvl7pPr marL="914400" algn="l" defTabSz="911225" rtl="0" fontAlgn="base">
        <a:spcBef>
          <a:spcPct val="0"/>
        </a:spcBef>
        <a:spcAft>
          <a:spcPct val="0"/>
        </a:spcAft>
        <a:defRPr sz="3200" b="1">
          <a:solidFill>
            <a:srgbClr val="000000"/>
          </a:solidFill>
          <a:latin typeface="Arial" charset="0"/>
          <a:cs typeface="Arial" charset="0"/>
        </a:defRPr>
      </a:lvl7pPr>
      <a:lvl8pPr marL="1371600" algn="l" defTabSz="911225" rtl="0" fontAlgn="base">
        <a:spcBef>
          <a:spcPct val="0"/>
        </a:spcBef>
        <a:spcAft>
          <a:spcPct val="0"/>
        </a:spcAft>
        <a:defRPr sz="3200" b="1">
          <a:solidFill>
            <a:srgbClr val="000000"/>
          </a:solidFill>
          <a:latin typeface="Arial" charset="0"/>
          <a:cs typeface="Arial" charset="0"/>
        </a:defRPr>
      </a:lvl8pPr>
      <a:lvl9pPr marL="1828800" algn="l" defTabSz="911225" rtl="0" fontAlgn="base">
        <a:spcBef>
          <a:spcPct val="0"/>
        </a:spcBef>
        <a:spcAft>
          <a:spcPct val="0"/>
        </a:spcAft>
        <a:defRPr sz="3200" b="1">
          <a:solidFill>
            <a:srgbClr val="000000"/>
          </a:solidFill>
          <a:latin typeface="Arial" charset="0"/>
          <a:cs typeface="Arial" charset="0"/>
        </a:defRPr>
      </a:lvl9pPr>
    </p:titleStyle>
    <p:bodyStyle>
      <a:lvl1pPr marL="341313" indent="-341313" algn="l" defTabSz="911225" rtl="0" eaLnBrk="0" fontAlgn="base" hangingPunct="0">
        <a:spcBef>
          <a:spcPts val="675"/>
        </a:spcBef>
        <a:spcAft>
          <a:spcPct val="0"/>
        </a:spcAft>
        <a:buFont typeface="Arial" charset="0"/>
        <a:buChar char="•"/>
        <a:defRPr lang="en-US" sz="2200" kern="1200" dirty="0">
          <a:solidFill>
            <a:srgbClr val="000000"/>
          </a:solidFill>
          <a:latin typeface="Arial" pitchFamily="34" charset="0"/>
          <a:ea typeface="+mn-ea"/>
          <a:cs typeface="Arial" pitchFamily="34" charset="0"/>
        </a:defRPr>
      </a:lvl1pPr>
      <a:lvl2pPr marL="741363" indent="-284163" algn="l" defTabSz="911225" rtl="0" eaLnBrk="0" fontAlgn="base" hangingPunct="0">
        <a:lnSpc>
          <a:spcPct val="85000"/>
        </a:lnSpc>
        <a:spcBef>
          <a:spcPts val="675"/>
        </a:spcBef>
        <a:spcAft>
          <a:spcPct val="0"/>
        </a:spcAft>
        <a:buFont typeface="Arial" charset="0"/>
        <a:buChar char="•"/>
        <a:defRPr lang="en-US" sz="2200" kern="1200" dirty="0">
          <a:solidFill>
            <a:srgbClr val="000000"/>
          </a:solidFill>
          <a:latin typeface="Arial" pitchFamily="34" charset="0"/>
          <a:ea typeface="+mn-ea"/>
          <a:cs typeface="Arial" pitchFamily="34" charset="0"/>
        </a:defRPr>
      </a:lvl2pPr>
      <a:lvl3pPr marL="1139825" indent="-227013" algn="l" defTabSz="911225" rtl="0" eaLnBrk="0" fontAlgn="base" hangingPunct="0">
        <a:lnSpc>
          <a:spcPct val="85000"/>
        </a:lnSpc>
        <a:spcBef>
          <a:spcPts val="675"/>
        </a:spcBef>
        <a:spcAft>
          <a:spcPct val="0"/>
        </a:spcAft>
        <a:buFont typeface="Arial" charset="0"/>
        <a:buChar char="•"/>
        <a:defRPr lang="en-US" sz="2200" kern="1200" dirty="0">
          <a:solidFill>
            <a:srgbClr val="000000"/>
          </a:solidFill>
          <a:latin typeface="Arial" pitchFamily="34" charset="0"/>
          <a:ea typeface="+mn-ea"/>
          <a:cs typeface="Arial" pitchFamily="34" charset="0"/>
        </a:defRPr>
      </a:lvl3pPr>
      <a:lvl4pPr marL="1595438" indent="-227013" algn="l" defTabSz="911225" rtl="0" eaLnBrk="0" fontAlgn="base" hangingPunct="0">
        <a:lnSpc>
          <a:spcPct val="85000"/>
        </a:lnSpc>
        <a:spcBef>
          <a:spcPts val="400"/>
        </a:spcBef>
        <a:spcAft>
          <a:spcPct val="0"/>
        </a:spcAft>
        <a:buFont typeface="Arial" charset="0"/>
        <a:buChar char="•"/>
        <a:defRPr lang="en-US" sz="2200" kern="1200" dirty="0">
          <a:solidFill>
            <a:srgbClr val="000000"/>
          </a:solidFill>
          <a:latin typeface="Arial" pitchFamily="34" charset="0"/>
          <a:ea typeface="+mn-ea"/>
          <a:cs typeface="Arial" pitchFamily="34" charset="0"/>
        </a:defRPr>
      </a:lvl4pPr>
      <a:lvl5pPr marL="2052638" indent="-227013" algn="l" defTabSz="911225" rtl="0" eaLnBrk="0" fontAlgn="base" hangingPunct="0">
        <a:spcBef>
          <a:spcPts val="400"/>
        </a:spcBef>
        <a:spcAft>
          <a:spcPct val="0"/>
        </a:spcAft>
        <a:buFont typeface="Arial" charset="0"/>
        <a:buChar char="•"/>
        <a:defRPr lang="en-US" sz="1600" kern="1200" dirty="0">
          <a:solidFill>
            <a:srgbClr val="000000"/>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300038" y="992188"/>
            <a:ext cx="85201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8" tIns="45625" rIns="91248" bIns="45625" numCol="1" anchor="ctr" anchorCtr="0" compatLnSpc="1">
            <a:prstTxWarp prst="textNoShape">
              <a:avLst/>
            </a:prstTxWarp>
          </a:bodyPr>
          <a:lstStyle/>
          <a:p>
            <a:pPr lvl="0"/>
            <a:r>
              <a:rPr lang="en-US" altLang="en-US"/>
              <a:t>Click to edit Master title style</a:t>
            </a:r>
          </a:p>
        </p:txBody>
      </p:sp>
      <p:sp>
        <p:nvSpPr>
          <p:cNvPr id="8195" name="Text Placeholder 2"/>
          <p:cNvSpPr>
            <a:spLocks noGrp="1"/>
          </p:cNvSpPr>
          <p:nvPr>
            <p:ph type="body" idx="1"/>
          </p:nvPr>
        </p:nvSpPr>
        <p:spPr bwMode="auto">
          <a:xfrm>
            <a:off x="300038" y="2097088"/>
            <a:ext cx="852011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8" tIns="45625" rIns="91248" bIns="4562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07975" y="6405563"/>
            <a:ext cx="1870075" cy="307975"/>
          </a:xfrm>
          <a:prstGeom prst="rect">
            <a:avLst/>
          </a:prstGeom>
        </p:spPr>
        <p:txBody>
          <a:bodyPr vert="horz" lIns="91248" tIns="45625" rIns="91248" bIns="45625" rtlCol="0" anchor="ctr"/>
          <a:lstStyle>
            <a:lvl1pPr algn="l" defTabSz="913331" fontAlgn="auto">
              <a:spcBef>
                <a:spcPts val="0"/>
              </a:spcBef>
              <a:spcAft>
                <a:spcPts val="0"/>
              </a:spcAft>
              <a:defRPr sz="1400">
                <a:solidFill>
                  <a:srgbClr val="000000"/>
                </a:solidFill>
                <a:latin typeface="Arial" pitchFamily="34" charset="0"/>
                <a:cs typeface="Arial" pitchFamily="34" charset="0"/>
              </a:defRPr>
            </a:lvl1pPr>
          </a:lstStyle>
          <a:p>
            <a:pPr>
              <a:defRPr/>
            </a:pPr>
            <a:fld id="{5B2477FC-DD0E-4A48-8E9A-7BC99C7BE8C7}" type="datetime1">
              <a:rPr lang="en-US"/>
              <a:pPr>
                <a:defRPr/>
              </a:pPr>
              <a:t>4/8/2019</a:t>
            </a:fld>
            <a:endParaRPr lang="en-US" dirty="0"/>
          </a:p>
        </p:txBody>
      </p:sp>
      <p:sp>
        <p:nvSpPr>
          <p:cNvPr id="5" name="Footer Placeholder 4"/>
          <p:cNvSpPr>
            <a:spLocks noGrp="1"/>
          </p:cNvSpPr>
          <p:nvPr>
            <p:ph type="ftr" sz="quarter" idx="3"/>
          </p:nvPr>
        </p:nvSpPr>
        <p:spPr>
          <a:xfrm>
            <a:off x="3124200" y="6405563"/>
            <a:ext cx="2895600" cy="315912"/>
          </a:xfrm>
          <a:prstGeom prst="rect">
            <a:avLst/>
          </a:prstGeom>
        </p:spPr>
        <p:txBody>
          <a:bodyPr vert="horz" lIns="91248" tIns="45625" rIns="91248" bIns="45625" rtlCol="0" anchor="ctr"/>
          <a:lstStyle>
            <a:lvl1pPr algn="ctr" defTabSz="913331" fontAlgn="auto">
              <a:spcBef>
                <a:spcPts val="0"/>
              </a:spcBef>
              <a:spcAft>
                <a:spcPts val="0"/>
              </a:spcAft>
              <a:defRPr sz="1400">
                <a:solidFill>
                  <a:srgbClr val="000000"/>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691313" y="6405563"/>
            <a:ext cx="2133600" cy="315912"/>
          </a:xfrm>
          <a:prstGeom prst="rect">
            <a:avLst/>
          </a:prstGeom>
        </p:spPr>
        <p:txBody>
          <a:bodyPr vert="horz" lIns="91248" tIns="45625" rIns="91248" bIns="45625" rtlCol="0" anchor="ctr"/>
          <a:lstStyle>
            <a:lvl1pPr algn="r" defTabSz="913331" fontAlgn="auto">
              <a:spcBef>
                <a:spcPts val="0"/>
              </a:spcBef>
              <a:spcAft>
                <a:spcPts val="0"/>
              </a:spcAft>
              <a:defRPr sz="1400">
                <a:solidFill>
                  <a:srgbClr val="000000"/>
                </a:solidFill>
                <a:latin typeface="Arial" pitchFamily="34" charset="0"/>
                <a:cs typeface="Arial" pitchFamily="34" charset="0"/>
              </a:defRPr>
            </a:lvl1pPr>
          </a:lstStyle>
          <a:p>
            <a:pPr>
              <a:defRPr/>
            </a:pPr>
            <a:r>
              <a:rPr lang="en-US"/>
              <a:t>  </a:t>
            </a:r>
            <a:fld id="{6821FD94-C35F-4A6A-8065-8B00EC8A067F}" type="slidenum">
              <a:rPr lang="en-US"/>
              <a:pPr>
                <a:defRPr/>
              </a:pPr>
              <a:t>‹#›</a:t>
            </a:fld>
            <a:endParaRPr lang="en-US"/>
          </a:p>
        </p:txBody>
      </p:sp>
      <p:cxnSp>
        <p:nvCxnSpPr>
          <p:cNvPr id="14" name="Straight Connector 13"/>
          <p:cNvCxnSpPr/>
          <p:nvPr/>
        </p:nvCxnSpPr>
        <p:spPr>
          <a:xfrm>
            <a:off x="315913" y="911225"/>
            <a:ext cx="8520112"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0038" y="6397625"/>
            <a:ext cx="8520112"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8201" name="Picture 9" descr="GAO Logo"/>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7975" y="469900"/>
            <a:ext cx="120808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03" r:id="rId1"/>
    <p:sldLayoutId id="2147484704" r:id="rId2"/>
    <p:sldLayoutId id="2147484663" r:id="rId3"/>
    <p:sldLayoutId id="2147484705" r:id="rId4"/>
    <p:sldLayoutId id="2147484664" r:id="rId5"/>
    <p:sldLayoutId id="2147484665" r:id="rId6"/>
    <p:sldLayoutId id="2147484706" r:id="rId7"/>
    <p:sldLayoutId id="2147484666" r:id="rId8"/>
    <p:sldLayoutId id="2147484667" r:id="rId9"/>
    <p:sldLayoutId id="2147484668" r:id="rId10"/>
    <p:sldLayoutId id="2147484669" r:id="rId11"/>
    <p:sldLayoutId id="2147484670" r:id="rId12"/>
    <p:sldLayoutId id="2147484671" r:id="rId13"/>
    <p:sldLayoutId id="2147484707" r:id="rId14"/>
  </p:sldLayoutIdLst>
  <p:hf hdr="0" ftr="0" dt="0"/>
  <p:txStyles>
    <p:titleStyle>
      <a:lvl1pPr algn="l" defTabSz="911225" rtl="0" eaLnBrk="0" fontAlgn="base" hangingPunct="0">
        <a:spcBef>
          <a:spcPct val="0"/>
        </a:spcBef>
        <a:spcAft>
          <a:spcPct val="0"/>
        </a:spcAft>
        <a:defRPr sz="3200" b="1" kern="1200">
          <a:solidFill>
            <a:srgbClr val="000000"/>
          </a:solidFill>
          <a:latin typeface="Arial" pitchFamily="34" charset="0"/>
          <a:ea typeface="+mj-ea"/>
          <a:cs typeface="Arial" pitchFamily="34" charset="0"/>
        </a:defRPr>
      </a:lvl1pPr>
      <a:lvl2pPr algn="l" defTabSz="911225" rtl="0" eaLnBrk="0" fontAlgn="base" hangingPunct="0">
        <a:spcBef>
          <a:spcPct val="0"/>
        </a:spcBef>
        <a:spcAft>
          <a:spcPct val="0"/>
        </a:spcAft>
        <a:defRPr sz="3200" b="1">
          <a:solidFill>
            <a:srgbClr val="000000"/>
          </a:solidFill>
          <a:latin typeface="Arial" charset="0"/>
          <a:cs typeface="Arial" charset="0"/>
        </a:defRPr>
      </a:lvl2pPr>
      <a:lvl3pPr algn="l" defTabSz="911225" rtl="0" eaLnBrk="0" fontAlgn="base" hangingPunct="0">
        <a:spcBef>
          <a:spcPct val="0"/>
        </a:spcBef>
        <a:spcAft>
          <a:spcPct val="0"/>
        </a:spcAft>
        <a:defRPr sz="3200" b="1">
          <a:solidFill>
            <a:srgbClr val="000000"/>
          </a:solidFill>
          <a:latin typeface="Arial" charset="0"/>
          <a:cs typeface="Arial" charset="0"/>
        </a:defRPr>
      </a:lvl3pPr>
      <a:lvl4pPr algn="l" defTabSz="911225" rtl="0" eaLnBrk="0" fontAlgn="base" hangingPunct="0">
        <a:spcBef>
          <a:spcPct val="0"/>
        </a:spcBef>
        <a:spcAft>
          <a:spcPct val="0"/>
        </a:spcAft>
        <a:defRPr sz="3200" b="1">
          <a:solidFill>
            <a:srgbClr val="000000"/>
          </a:solidFill>
          <a:latin typeface="Arial" charset="0"/>
          <a:cs typeface="Arial" charset="0"/>
        </a:defRPr>
      </a:lvl4pPr>
      <a:lvl5pPr algn="l" defTabSz="911225" rtl="0" eaLnBrk="0" fontAlgn="base" hangingPunct="0">
        <a:spcBef>
          <a:spcPct val="0"/>
        </a:spcBef>
        <a:spcAft>
          <a:spcPct val="0"/>
        </a:spcAft>
        <a:defRPr sz="3200" b="1">
          <a:solidFill>
            <a:srgbClr val="000000"/>
          </a:solidFill>
          <a:latin typeface="Arial" charset="0"/>
          <a:cs typeface="Arial" charset="0"/>
        </a:defRPr>
      </a:lvl5pPr>
      <a:lvl6pPr marL="457200" algn="l" defTabSz="911225" rtl="0" fontAlgn="base">
        <a:spcBef>
          <a:spcPct val="0"/>
        </a:spcBef>
        <a:spcAft>
          <a:spcPct val="0"/>
        </a:spcAft>
        <a:defRPr sz="3200" b="1">
          <a:solidFill>
            <a:srgbClr val="000000"/>
          </a:solidFill>
          <a:latin typeface="Arial" charset="0"/>
          <a:cs typeface="Arial" charset="0"/>
        </a:defRPr>
      </a:lvl6pPr>
      <a:lvl7pPr marL="914400" algn="l" defTabSz="911225" rtl="0" fontAlgn="base">
        <a:spcBef>
          <a:spcPct val="0"/>
        </a:spcBef>
        <a:spcAft>
          <a:spcPct val="0"/>
        </a:spcAft>
        <a:defRPr sz="3200" b="1">
          <a:solidFill>
            <a:srgbClr val="000000"/>
          </a:solidFill>
          <a:latin typeface="Arial" charset="0"/>
          <a:cs typeface="Arial" charset="0"/>
        </a:defRPr>
      </a:lvl7pPr>
      <a:lvl8pPr marL="1371600" algn="l" defTabSz="911225" rtl="0" fontAlgn="base">
        <a:spcBef>
          <a:spcPct val="0"/>
        </a:spcBef>
        <a:spcAft>
          <a:spcPct val="0"/>
        </a:spcAft>
        <a:defRPr sz="3200" b="1">
          <a:solidFill>
            <a:srgbClr val="000000"/>
          </a:solidFill>
          <a:latin typeface="Arial" charset="0"/>
          <a:cs typeface="Arial" charset="0"/>
        </a:defRPr>
      </a:lvl8pPr>
      <a:lvl9pPr marL="1828800" algn="l" defTabSz="911225" rtl="0" fontAlgn="base">
        <a:spcBef>
          <a:spcPct val="0"/>
        </a:spcBef>
        <a:spcAft>
          <a:spcPct val="0"/>
        </a:spcAft>
        <a:defRPr sz="3200" b="1">
          <a:solidFill>
            <a:srgbClr val="000000"/>
          </a:solidFill>
          <a:latin typeface="Arial" charset="0"/>
          <a:cs typeface="Arial" charset="0"/>
        </a:defRPr>
      </a:lvl9pPr>
    </p:titleStyle>
    <p:bodyStyle>
      <a:lvl1pPr marL="341313" indent="-341313" algn="l" defTabSz="911225" rtl="0" eaLnBrk="0" fontAlgn="base" hangingPunct="0">
        <a:spcBef>
          <a:spcPts val="675"/>
        </a:spcBef>
        <a:spcAft>
          <a:spcPct val="0"/>
        </a:spcAft>
        <a:buFont typeface="Arial" charset="0"/>
        <a:buChar char="•"/>
        <a:defRPr lang="en-US" sz="2200" kern="1200" dirty="0">
          <a:solidFill>
            <a:srgbClr val="000000"/>
          </a:solidFill>
          <a:latin typeface="Arial" pitchFamily="34" charset="0"/>
          <a:ea typeface="+mn-ea"/>
          <a:cs typeface="Arial" pitchFamily="34" charset="0"/>
        </a:defRPr>
      </a:lvl1pPr>
      <a:lvl2pPr marL="741363" indent="-284163" algn="l" defTabSz="911225" rtl="0" eaLnBrk="0" fontAlgn="base" hangingPunct="0">
        <a:lnSpc>
          <a:spcPct val="85000"/>
        </a:lnSpc>
        <a:spcBef>
          <a:spcPts val="675"/>
        </a:spcBef>
        <a:spcAft>
          <a:spcPct val="0"/>
        </a:spcAft>
        <a:buFont typeface="Arial" charset="0"/>
        <a:buChar char="•"/>
        <a:defRPr lang="en-US" sz="2200" kern="1200" dirty="0">
          <a:solidFill>
            <a:srgbClr val="000000"/>
          </a:solidFill>
          <a:latin typeface="Arial" pitchFamily="34" charset="0"/>
          <a:ea typeface="+mn-ea"/>
          <a:cs typeface="Arial" pitchFamily="34" charset="0"/>
        </a:defRPr>
      </a:lvl2pPr>
      <a:lvl3pPr marL="1139825" indent="-227013" algn="l" defTabSz="911225" rtl="0" eaLnBrk="0" fontAlgn="base" hangingPunct="0">
        <a:lnSpc>
          <a:spcPct val="85000"/>
        </a:lnSpc>
        <a:spcBef>
          <a:spcPts val="675"/>
        </a:spcBef>
        <a:spcAft>
          <a:spcPct val="0"/>
        </a:spcAft>
        <a:buFont typeface="Arial" charset="0"/>
        <a:buChar char="•"/>
        <a:defRPr lang="en-US" sz="2200" kern="1200" dirty="0">
          <a:solidFill>
            <a:srgbClr val="000000"/>
          </a:solidFill>
          <a:latin typeface="Arial" pitchFamily="34" charset="0"/>
          <a:ea typeface="+mn-ea"/>
          <a:cs typeface="Arial" pitchFamily="34" charset="0"/>
        </a:defRPr>
      </a:lvl3pPr>
      <a:lvl4pPr marL="1595438" indent="-227013" algn="l" defTabSz="911225" rtl="0" eaLnBrk="0" fontAlgn="base" hangingPunct="0">
        <a:lnSpc>
          <a:spcPct val="85000"/>
        </a:lnSpc>
        <a:spcBef>
          <a:spcPts val="400"/>
        </a:spcBef>
        <a:spcAft>
          <a:spcPct val="0"/>
        </a:spcAft>
        <a:buFont typeface="Arial" charset="0"/>
        <a:buChar char="•"/>
        <a:defRPr lang="en-US" sz="2200" kern="1200" dirty="0">
          <a:solidFill>
            <a:srgbClr val="000000"/>
          </a:solidFill>
          <a:latin typeface="Arial" pitchFamily="34" charset="0"/>
          <a:ea typeface="+mn-ea"/>
          <a:cs typeface="Arial" pitchFamily="34" charset="0"/>
        </a:defRPr>
      </a:lvl4pPr>
      <a:lvl5pPr marL="2052638" indent="-227013" algn="l" defTabSz="911225" rtl="0" eaLnBrk="0" fontAlgn="base" hangingPunct="0">
        <a:spcBef>
          <a:spcPts val="400"/>
        </a:spcBef>
        <a:spcAft>
          <a:spcPct val="0"/>
        </a:spcAft>
        <a:buFont typeface="Arial" charset="0"/>
        <a:buChar char="•"/>
        <a:defRPr lang="en-US" sz="1600" kern="1200" dirty="0">
          <a:solidFill>
            <a:srgbClr val="000000"/>
          </a:solidFill>
          <a:latin typeface="Arial" pitchFamily="34" charset="0"/>
          <a:ea typeface="+mn-ea"/>
          <a:cs typeface="Arial" pitchFamily="34" charset="0"/>
        </a:defRPr>
      </a:lvl5pPr>
      <a:lvl6pPr marL="2509313" indent="-228124" algn="l" defTabSz="9124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553" indent="-228124" algn="l" defTabSz="9124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791" indent="-228124" algn="l" defTabSz="9124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026" indent="-228124" algn="l" defTabSz="9124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476" rtl="0" eaLnBrk="1" latinLnBrk="0" hangingPunct="1">
        <a:defRPr sz="1800" kern="1200">
          <a:solidFill>
            <a:schemeClr val="tx1"/>
          </a:solidFill>
          <a:latin typeface="+mn-lt"/>
          <a:ea typeface="+mn-ea"/>
          <a:cs typeface="+mn-cs"/>
        </a:defRPr>
      </a:lvl1pPr>
      <a:lvl2pPr marL="456241" algn="l" defTabSz="912476" rtl="0" eaLnBrk="1" latinLnBrk="0" hangingPunct="1">
        <a:defRPr sz="1800" kern="1200">
          <a:solidFill>
            <a:schemeClr val="tx1"/>
          </a:solidFill>
          <a:latin typeface="+mn-lt"/>
          <a:ea typeface="+mn-ea"/>
          <a:cs typeface="+mn-cs"/>
        </a:defRPr>
      </a:lvl2pPr>
      <a:lvl3pPr marL="912476" algn="l" defTabSz="912476" rtl="0" eaLnBrk="1" latinLnBrk="0" hangingPunct="1">
        <a:defRPr sz="1800" kern="1200">
          <a:solidFill>
            <a:schemeClr val="tx1"/>
          </a:solidFill>
          <a:latin typeface="+mn-lt"/>
          <a:ea typeface="+mn-ea"/>
          <a:cs typeface="+mn-cs"/>
        </a:defRPr>
      </a:lvl3pPr>
      <a:lvl4pPr marL="1368717" algn="l" defTabSz="912476" rtl="0" eaLnBrk="1" latinLnBrk="0" hangingPunct="1">
        <a:defRPr sz="1800" kern="1200">
          <a:solidFill>
            <a:schemeClr val="tx1"/>
          </a:solidFill>
          <a:latin typeface="+mn-lt"/>
          <a:ea typeface="+mn-ea"/>
          <a:cs typeface="+mn-cs"/>
        </a:defRPr>
      </a:lvl4pPr>
      <a:lvl5pPr marL="1824954" algn="l" defTabSz="912476" rtl="0" eaLnBrk="1" latinLnBrk="0" hangingPunct="1">
        <a:defRPr sz="1800" kern="1200">
          <a:solidFill>
            <a:schemeClr val="tx1"/>
          </a:solidFill>
          <a:latin typeface="+mn-lt"/>
          <a:ea typeface="+mn-ea"/>
          <a:cs typeface="+mn-cs"/>
        </a:defRPr>
      </a:lvl5pPr>
      <a:lvl6pPr marL="2281194" algn="l" defTabSz="912476" rtl="0" eaLnBrk="1" latinLnBrk="0" hangingPunct="1">
        <a:defRPr sz="1800" kern="1200">
          <a:solidFill>
            <a:schemeClr val="tx1"/>
          </a:solidFill>
          <a:latin typeface="+mn-lt"/>
          <a:ea typeface="+mn-ea"/>
          <a:cs typeface="+mn-cs"/>
        </a:defRPr>
      </a:lvl6pPr>
      <a:lvl7pPr marL="2737431" algn="l" defTabSz="912476" rtl="0" eaLnBrk="1" latinLnBrk="0" hangingPunct="1">
        <a:defRPr sz="1800" kern="1200">
          <a:solidFill>
            <a:schemeClr val="tx1"/>
          </a:solidFill>
          <a:latin typeface="+mn-lt"/>
          <a:ea typeface="+mn-ea"/>
          <a:cs typeface="+mn-cs"/>
        </a:defRPr>
      </a:lvl7pPr>
      <a:lvl8pPr marL="3193672" algn="l" defTabSz="912476" rtl="0" eaLnBrk="1" latinLnBrk="0" hangingPunct="1">
        <a:defRPr sz="1800" kern="1200">
          <a:solidFill>
            <a:schemeClr val="tx1"/>
          </a:solidFill>
          <a:latin typeface="+mn-lt"/>
          <a:ea typeface="+mn-ea"/>
          <a:cs typeface="+mn-cs"/>
        </a:defRPr>
      </a:lvl8pPr>
      <a:lvl9pPr marL="3649908" algn="l" defTabSz="91247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458788" y="304800"/>
            <a:ext cx="81661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322" bIns="45662" numCol="1" anchor="ctr" anchorCtr="0" compatLnSpc="1">
            <a:prstTxWarp prst="textNoShape">
              <a:avLst/>
            </a:prstTxWarp>
          </a:bodyPr>
          <a:lstStyle/>
          <a:p>
            <a:pPr lvl="0"/>
            <a:r>
              <a:rPr lang="en-US" altLang="en-US"/>
              <a:t>Click to edit Master title style</a:t>
            </a:r>
          </a:p>
        </p:txBody>
      </p:sp>
      <p:sp>
        <p:nvSpPr>
          <p:cNvPr id="9219" name="Rectangle 4"/>
          <p:cNvSpPr>
            <a:spLocks noGrp="1" noChangeArrowheads="1"/>
          </p:cNvSpPr>
          <p:nvPr>
            <p:ph type="body" idx="1"/>
          </p:nvPr>
        </p:nvSpPr>
        <p:spPr bwMode="auto">
          <a:xfrm>
            <a:off x="485775" y="1809750"/>
            <a:ext cx="815340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322" bIns="456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7" name="Rectangle 5"/>
          <p:cNvSpPr>
            <a:spLocks noGrp="1" noChangeArrowheads="1"/>
          </p:cNvSpPr>
          <p:nvPr>
            <p:ph type="dt" sz="half" idx="2"/>
          </p:nvPr>
        </p:nvSpPr>
        <p:spPr bwMode="auto">
          <a:xfrm>
            <a:off x="6178550" y="6705600"/>
            <a:ext cx="19050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13331" eaLnBrk="0" hangingPunct="0">
              <a:defRPr sz="1400">
                <a:solidFill>
                  <a:srgbClr val="000066"/>
                </a:solidFill>
                <a:latin typeface="Times New Roman" pitchFamily="18" charset="0"/>
                <a:cs typeface="+mn-cs"/>
              </a:defRPr>
            </a:lvl1pPr>
          </a:lstStyle>
          <a:p>
            <a:pPr>
              <a:defRPr/>
            </a:pPr>
            <a:fld id="{5BD75D79-8FBD-448A-B4EE-87AFED4AFE82}" type="datetime1">
              <a:rPr lang="en-US"/>
              <a:pPr>
                <a:defRPr/>
              </a:pPr>
              <a:t>4/8/2019</a:t>
            </a:fld>
            <a:r>
              <a:rPr lang="en-US" dirty="0"/>
              <a:t>January 20, 2006</a:t>
            </a:r>
          </a:p>
        </p:txBody>
      </p:sp>
      <p:sp>
        <p:nvSpPr>
          <p:cNvPr id="3078" name="Rectangle 6"/>
          <p:cNvSpPr>
            <a:spLocks noGrp="1" noChangeArrowheads="1"/>
          </p:cNvSpPr>
          <p:nvPr>
            <p:ph type="ftr" sz="quarter" idx="3"/>
          </p:nvPr>
        </p:nvSpPr>
        <p:spPr bwMode="auto">
          <a:xfrm>
            <a:off x="465138" y="6677025"/>
            <a:ext cx="7302500" cy="1809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13331" eaLnBrk="0" hangingPunct="0">
              <a:defRPr sz="1000" b="1">
                <a:solidFill>
                  <a:srgbClr val="00004C"/>
                </a:solidFill>
                <a:latin typeface="+mj-lt"/>
                <a:cs typeface="+mn-cs"/>
              </a:defRPr>
            </a:lvl1pPr>
          </a:lstStyle>
          <a:p>
            <a:pPr>
              <a:defRPr/>
            </a:pPr>
            <a:endParaRPr lang="en-US"/>
          </a:p>
        </p:txBody>
      </p:sp>
      <p:sp>
        <p:nvSpPr>
          <p:cNvPr id="3079" name="Rectangle 7"/>
          <p:cNvSpPr>
            <a:spLocks noGrp="1" noChangeArrowheads="1"/>
          </p:cNvSpPr>
          <p:nvPr>
            <p:ph type="sldNum" sz="quarter" idx="4"/>
          </p:nvPr>
        </p:nvSpPr>
        <p:spPr bwMode="auto">
          <a:xfrm>
            <a:off x="8191500" y="6677025"/>
            <a:ext cx="533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defTabSz="913331" eaLnBrk="0" hangingPunct="0">
              <a:defRPr sz="900">
                <a:solidFill>
                  <a:srgbClr val="00004C"/>
                </a:solidFill>
                <a:latin typeface="+mn-lt"/>
                <a:cs typeface="+mn-cs"/>
              </a:defRPr>
            </a:lvl1pPr>
          </a:lstStyle>
          <a:p>
            <a:pPr>
              <a:defRPr/>
            </a:pPr>
            <a:fld id="{307DB15E-CEA2-4699-B1B5-5633F9D17033}" type="slidenum">
              <a:rPr lang="en-US"/>
              <a:pPr>
                <a:defRPr/>
              </a:pPr>
              <a:t>‹#›</a:t>
            </a:fld>
            <a:endParaRPr lang="en-US" dirty="0"/>
          </a:p>
        </p:txBody>
      </p:sp>
      <p:sp>
        <p:nvSpPr>
          <p:cNvPr id="9223" name="Line 14"/>
          <p:cNvSpPr>
            <a:spLocks noChangeShapeType="1"/>
          </p:cNvSpPr>
          <p:nvPr/>
        </p:nvSpPr>
        <p:spPr bwMode="auto">
          <a:xfrm>
            <a:off x="484188" y="6640513"/>
            <a:ext cx="8243887"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4708" r:id="rId1"/>
    <p:sldLayoutId id="2147484709" r:id="rId2"/>
    <p:sldLayoutId id="2147484710" r:id="rId3"/>
    <p:sldLayoutId id="2147484711" r:id="rId4"/>
    <p:sldLayoutId id="2147484712" r:id="rId5"/>
    <p:sldLayoutId id="2147484713" r:id="rId6"/>
    <p:sldLayoutId id="2147484714" r:id="rId7"/>
    <p:sldLayoutId id="2147484715" r:id="rId8"/>
    <p:sldLayoutId id="2147484716" r:id="rId9"/>
    <p:sldLayoutId id="2147484717" r:id="rId10"/>
    <p:sldLayoutId id="2147484718" r:id="rId11"/>
  </p:sldLayoutIdLst>
  <p:hf hdr="0" ftr="0" dt="0"/>
  <p:txStyles>
    <p:titleStyle>
      <a:lvl1pPr algn="ctr" rtl="0" eaLnBrk="0" fontAlgn="base" hangingPunct="0">
        <a:lnSpc>
          <a:spcPct val="90000"/>
        </a:lnSpc>
        <a:spcBef>
          <a:spcPct val="0"/>
        </a:spcBef>
        <a:spcAft>
          <a:spcPct val="0"/>
        </a:spcAft>
        <a:defRPr sz="3600" b="1">
          <a:solidFill>
            <a:schemeClr val="bg1"/>
          </a:solidFill>
          <a:latin typeface="+mj-lt"/>
          <a:ea typeface="+mj-ea"/>
          <a:cs typeface="+mj-cs"/>
        </a:defRPr>
      </a:lvl1pPr>
      <a:lvl2pPr algn="ctr" rtl="0" eaLnBrk="0" fontAlgn="base" hangingPunct="0">
        <a:lnSpc>
          <a:spcPct val="90000"/>
        </a:lnSpc>
        <a:spcBef>
          <a:spcPct val="0"/>
        </a:spcBef>
        <a:spcAft>
          <a:spcPct val="0"/>
        </a:spcAft>
        <a:defRPr sz="3600" b="1">
          <a:solidFill>
            <a:schemeClr val="bg1"/>
          </a:solidFill>
          <a:latin typeface="Arial" charset="0"/>
        </a:defRPr>
      </a:lvl2pPr>
      <a:lvl3pPr algn="ctr" rtl="0" eaLnBrk="0" fontAlgn="base" hangingPunct="0">
        <a:lnSpc>
          <a:spcPct val="90000"/>
        </a:lnSpc>
        <a:spcBef>
          <a:spcPct val="0"/>
        </a:spcBef>
        <a:spcAft>
          <a:spcPct val="0"/>
        </a:spcAft>
        <a:defRPr sz="3600" b="1">
          <a:solidFill>
            <a:schemeClr val="bg1"/>
          </a:solidFill>
          <a:latin typeface="Arial" charset="0"/>
        </a:defRPr>
      </a:lvl3pPr>
      <a:lvl4pPr algn="ctr" rtl="0" eaLnBrk="0" fontAlgn="base" hangingPunct="0">
        <a:lnSpc>
          <a:spcPct val="90000"/>
        </a:lnSpc>
        <a:spcBef>
          <a:spcPct val="0"/>
        </a:spcBef>
        <a:spcAft>
          <a:spcPct val="0"/>
        </a:spcAft>
        <a:defRPr sz="3600" b="1">
          <a:solidFill>
            <a:schemeClr val="bg1"/>
          </a:solidFill>
          <a:latin typeface="Arial" charset="0"/>
        </a:defRPr>
      </a:lvl4pPr>
      <a:lvl5pPr algn="ctr" rtl="0" eaLnBrk="0" fontAlgn="base" hangingPunct="0">
        <a:lnSpc>
          <a:spcPct val="90000"/>
        </a:lnSpc>
        <a:spcBef>
          <a:spcPct val="0"/>
        </a:spcBef>
        <a:spcAft>
          <a:spcPct val="0"/>
        </a:spcAft>
        <a:defRPr sz="3600" b="1">
          <a:solidFill>
            <a:schemeClr val="bg1"/>
          </a:solidFill>
          <a:latin typeface="Arial" charset="0"/>
        </a:defRPr>
      </a:lvl5pPr>
      <a:lvl6pPr marL="456668" algn="ctr" rtl="0" eaLnBrk="0" fontAlgn="base" hangingPunct="0">
        <a:lnSpc>
          <a:spcPct val="90000"/>
        </a:lnSpc>
        <a:spcBef>
          <a:spcPct val="0"/>
        </a:spcBef>
        <a:spcAft>
          <a:spcPct val="0"/>
        </a:spcAft>
        <a:defRPr sz="3600" b="1">
          <a:solidFill>
            <a:schemeClr val="bg1"/>
          </a:solidFill>
          <a:latin typeface="Arial" charset="0"/>
        </a:defRPr>
      </a:lvl6pPr>
      <a:lvl7pPr marL="913331" algn="ctr" rtl="0" eaLnBrk="0" fontAlgn="base" hangingPunct="0">
        <a:lnSpc>
          <a:spcPct val="90000"/>
        </a:lnSpc>
        <a:spcBef>
          <a:spcPct val="0"/>
        </a:spcBef>
        <a:spcAft>
          <a:spcPct val="0"/>
        </a:spcAft>
        <a:defRPr sz="3600" b="1">
          <a:solidFill>
            <a:schemeClr val="bg1"/>
          </a:solidFill>
          <a:latin typeface="Arial" charset="0"/>
        </a:defRPr>
      </a:lvl7pPr>
      <a:lvl8pPr marL="1369998" algn="ctr" rtl="0" eaLnBrk="0" fontAlgn="base" hangingPunct="0">
        <a:lnSpc>
          <a:spcPct val="90000"/>
        </a:lnSpc>
        <a:spcBef>
          <a:spcPct val="0"/>
        </a:spcBef>
        <a:spcAft>
          <a:spcPct val="0"/>
        </a:spcAft>
        <a:defRPr sz="3600" b="1">
          <a:solidFill>
            <a:schemeClr val="bg1"/>
          </a:solidFill>
          <a:latin typeface="Arial" charset="0"/>
        </a:defRPr>
      </a:lvl8pPr>
      <a:lvl9pPr marL="1826662" algn="ctr" rtl="0" eaLnBrk="0" fontAlgn="base" hangingPunct="0">
        <a:lnSpc>
          <a:spcPct val="90000"/>
        </a:lnSpc>
        <a:spcBef>
          <a:spcPct val="0"/>
        </a:spcBef>
        <a:spcAft>
          <a:spcPct val="0"/>
        </a:spcAft>
        <a:defRPr sz="3600" b="1">
          <a:solidFill>
            <a:schemeClr val="bg1"/>
          </a:solidFill>
          <a:latin typeface="Arial" charset="0"/>
        </a:defRPr>
      </a:lvl9pPr>
    </p:titleStyle>
    <p:bodyStyle>
      <a:lvl1pPr marL="285750" indent="-285750" algn="l" rtl="0" eaLnBrk="0" fontAlgn="base" hangingPunct="0">
        <a:lnSpc>
          <a:spcPct val="90000"/>
        </a:lnSpc>
        <a:spcBef>
          <a:spcPct val="25000"/>
        </a:spcBef>
        <a:spcAft>
          <a:spcPct val="0"/>
        </a:spcAft>
        <a:buChar char="•"/>
        <a:defRPr sz="2800">
          <a:solidFill>
            <a:schemeClr val="folHlink"/>
          </a:solidFill>
          <a:latin typeface="+mn-lt"/>
          <a:ea typeface="+mn-ea"/>
          <a:cs typeface="+mn-cs"/>
        </a:defRPr>
      </a:lvl1pPr>
      <a:lvl2pPr marL="741363" indent="-284163" algn="l" rtl="0" eaLnBrk="0" fontAlgn="base" hangingPunct="0">
        <a:lnSpc>
          <a:spcPct val="85000"/>
        </a:lnSpc>
        <a:spcBef>
          <a:spcPct val="25000"/>
        </a:spcBef>
        <a:spcAft>
          <a:spcPct val="0"/>
        </a:spcAft>
        <a:buChar char="•"/>
        <a:defRPr sz="2200">
          <a:solidFill>
            <a:schemeClr val="folHlink"/>
          </a:solidFill>
          <a:latin typeface="+mn-lt"/>
        </a:defRPr>
      </a:lvl2pPr>
      <a:lvl3pPr marL="1084263" indent="-227013" algn="l" rtl="0" eaLnBrk="0" fontAlgn="base" hangingPunct="0">
        <a:lnSpc>
          <a:spcPct val="85000"/>
        </a:lnSpc>
        <a:spcBef>
          <a:spcPct val="25000"/>
        </a:spcBef>
        <a:spcAft>
          <a:spcPct val="0"/>
        </a:spcAft>
        <a:buChar char="•"/>
        <a:defRPr sz="2200">
          <a:solidFill>
            <a:schemeClr val="folHlink"/>
          </a:solidFill>
          <a:latin typeface="+mn-lt"/>
        </a:defRPr>
      </a:lvl3pPr>
      <a:lvl4pPr marL="1425575" indent="-227013" algn="l" rtl="0" eaLnBrk="0" fontAlgn="base" hangingPunct="0">
        <a:lnSpc>
          <a:spcPct val="85000"/>
        </a:lnSpc>
        <a:spcBef>
          <a:spcPct val="15000"/>
        </a:spcBef>
        <a:spcAft>
          <a:spcPct val="0"/>
        </a:spcAft>
        <a:buChar char="•"/>
        <a:defRPr sz="2200">
          <a:solidFill>
            <a:schemeClr val="folHlink"/>
          </a:solidFill>
          <a:latin typeface="+mn-lt"/>
        </a:defRPr>
      </a:lvl4pPr>
      <a:lvl5pPr marL="1766888" indent="-225425" algn="l" rtl="0" eaLnBrk="0" fontAlgn="base" hangingPunct="0">
        <a:lnSpc>
          <a:spcPct val="85000"/>
        </a:lnSpc>
        <a:spcBef>
          <a:spcPct val="15000"/>
        </a:spcBef>
        <a:spcAft>
          <a:spcPct val="0"/>
        </a:spcAft>
        <a:buChar char="•"/>
        <a:defRPr sz="2000">
          <a:solidFill>
            <a:schemeClr val="folHlink"/>
          </a:solidFill>
          <a:latin typeface="+mn-lt"/>
        </a:defRPr>
      </a:lvl5pPr>
      <a:lvl6pPr marL="2224660" indent="-226751" algn="l" rtl="0" eaLnBrk="0" fontAlgn="base" hangingPunct="0">
        <a:lnSpc>
          <a:spcPct val="85000"/>
        </a:lnSpc>
        <a:spcBef>
          <a:spcPct val="15000"/>
        </a:spcBef>
        <a:spcAft>
          <a:spcPct val="0"/>
        </a:spcAft>
        <a:buChar char="•"/>
        <a:defRPr sz="2000">
          <a:solidFill>
            <a:schemeClr val="folHlink"/>
          </a:solidFill>
          <a:latin typeface="+mn-lt"/>
        </a:defRPr>
      </a:lvl6pPr>
      <a:lvl7pPr marL="2681325" indent="-226751" algn="l" rtl="0" eaLnBrk="0" fontAlgn="base" hangingPunct="0">
        <a:lnSpc>
          <a:spcPct val="85000"/>
        </a:lnSpc>
        <a:spcBef>
          <a:spcPct val="15000"/>
        </a:spcBef>
        <a:spcAft>
          <a:spcPct val="0"/>
        </a:spcAft>
        <a:buChar char="•"/>
        <a:defRPr sz="2000">
          <a:solidFill>
            <a:schemeClr val="folHlink"/>
          </a:solidFill>
          <a:latin typeface="+mn-lt"/>
        </a:defRPr>
      </a:lvl7pPr>
      <a:lvl8pPr marL="3137993" indent="-226751" algn="l" rtl="0" eaLnBrk="0" fontAlgn="base" hangingPunct="0">
        <a:lnSpc>
          <a:spcPct val="85000"/>
        </a:lnSpc>
        <a:spcBef>
          <a:spcPct val="15000"/>
        </a:spcBef>
        <a:spcAft>
          <a:spcPct val="0"/>
        </a:spcAft>
        <a:buChar char="•"/>
        <a:defRPr sz="2000">
          <a:solidFill>
            <a:schemeClr val="folHlink"/>
          </a:solidFill>
          <a:latin typeface="+mn-lt"/>
        </a:defRPr>
      </a:lvl8pPr>
      <a:lvl9pPr marL="3594659" indent="-226751" algn="l" rtl="0" eaLnBrk="0" fontAlgn="base" hangingPunct="0">
        <a:lnSpc>
          <a:spcPct val="85000"/>
        </a:lnSpc>
        <a:spcBef>
          <a:spcPct val="15000"/>
        </a:spcBef>
        <a:spcAft>
          <a:spcPct val="0"/>
        </a:spcAft>
        <a:buChar char="•"/>
        <a:defRPr sz="2000">
          <a:solidFill>
            <a:schemeClr val="folHlink"/>
          </a:solidFill>
          <a:latin typeface="+mn-lt"/>
        </a:defRPr>
      </a:lvl9pPr>
    </p:bodyStyle>
    <p:otherStyle>
      <a:defPPr>
        <a:defRPr lang="en-US"/>
      </a:defPPr>
      <a:lvl1pPr marL="0" algn="l" defTabSz="913331" rtl="0" eaLnBrk="1" latinLnBrk="0" hangingPunct="1">
        <a:defRPr sz="1800" kern="1200">
          <a:solidFill>
            <a:schemeClr val="tx1"/>
          </a:solidFill>
          <a:latin typeface="+mn-lt"/>
          <a:ea typeface="+mn-ea"/>
          <a:cs typeface="+mn-cs"/>
        </a:defRPr>
      </a:lvl1pPr>
      <a:lvl2pPr marL="456668" algn="l" defTabSz="913331" rtl="0" eaLnBrk="1" latinLnBrk="0" hangingPunct="1">
        <a:defRPr sz="1800" kern="1200">
          <a:solidFill>
            <a:schemeClr val="tx1"/>
          </a:solidFill>
          <a:latin typeface="+mn-lt"/>
          <a:ea typeface="+mn-ea"/>
          <a:cs typeface="+mn-cs"/>
        </a:defRPr>
      </a:lvl2pPr>
      <a:lvl3pPr marL="913331" algn="l" defTabSz="913331" rtl="0" eaLnBrk="1" latinLnBrk="0" hangingPunct="1">
        <a:defRPr sz="1800" kern="1200">
          <a:solidFill>
            <a:schemeClr val="tx1"/>
          </a:solidFill>
          <a:latin typeface="+mn-lt"/>
          <a:ea typeface="+mn-ea"/>
          <a:cs typeface="+mn-cs"/>
        </a:defRPr>
      </a:lvl3pPr>
      <a:lvl4pPr marL="1369998" algn="l" defTabSz="913331" rtl="0" eaLnBrk="1" latinLnBrk="0" hangingPunct="1">
        <a:defRPr sz="1800" kern="1200">
          <a:solidFill>
            <a:schemeClr val="tx1"/>
          </a:solidFill>
          <a:latin typeface="+mn-lt"/>
          <a:ea typeface="+mn-ea"/>
          <a:cs typeface="+mn-cs"/>
        </a:defRPr>
      </a:lvl4pPr>
      <a:lvl5pPr marL="1826662" algn="l" defTabSz="913331" rtl="0" eaLnBrk="1" latinLnBrk="0" hangingPunct="1">
        <a:defRPr sz="1800" kern="1200">
          <a:solidFill>
            <a:schemeClr val="tx1"/>
          </a:solidFill>
          <a:latin typeface="+mn-lt"/>
          <a:ea typeface="+mn-ea"/>
          <a:cs typeface="+mn-cs"/>
        </a:defRPr>
      </a:lvl5pPr>
      <a:lvl6pPr marL="2283330" algn="l" defTabSz="913331" rtl="0" eaLnBrk="1" latinLnBrk="0" hangingPunct="1">
        <a:defRPr sz="1800" kern="1200">
          <a:solidFill>
            <a:schemeClr val="tx1"/>
          </a:solidFill>
          <a:latin typeface="+mn-lt"/>
          <a:ea typeface="+mn-ea"/>
          <a:cs typeface="+mn-cs"/>
        </a:defRPr>
      </a:lvl6pPr>
      <a:lvl7pPr marL="2739993" algn="l" defTabSz="913331" rtl="0" eaLnBrk="1" latinLnBrk="0" hangingPunct="1">
        <a:defRPr sz="1800" kern="1200">
          <a:solidFill>
            <a:schemeClr val="tx1"/>
          </a:solidFill>
          <a:latin typeface="+mn-lt"/>
          <a:ea typeface="+mn-ea"/>
          <a:cs typeface="+mn-cs"/>
        </a:defRPr>
      </a:lvl7pPr>
      <a:lvl8pPr marL="3196660" algn="l" defTabSz="913331" rtl="0" eaLnBrk="1" latinLnBrk="0" hangingPunct="1">
        <a:defRPr sz="1800" kern="1200">
          <a:solidFill>
            <a:schemeClr val="tx1"/>
          </a:solidFill>
          <a:latin typeface="+mn-lt"/>
          <a:ea typeface="+mn-ea"/>
          <a:cs typeface="+mn-cs"/>
        </a:defRPr>
      </a:lvl8pPr>
      <a:lvl9pPr marL="3653324" algn="l" defTabSz="9133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16.gi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hyperlink" Target="http://www.gao.gov/yellowbook" TargetMode="External"/><Relationship Id="rId2" Type="http://schemas.openxmlformats.org/officeDocument/2006/relationships/notesSlide" Target="../notesSlides/notesSlide48.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hyperlink" Target="mailto:yellowbook@gao.gov"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ctrTitle"/>
          </p:nvPr>
        </p:nvSpPr>
        <p:spPr>
          <a:xfrm>
            <a:off x="533400" y="1049338"/>
            <a:ext cx="8382000" cy="1620837"/>
          </a:xfrm>
        </p:spPr>
        <p:txBody>
          <a:bodyPr/>
          <a:lstStyle/>
          <a:p>
            <a:pPr eaLnBrk="1" hangingPunct="1"/>
            <a:r>
              <a:rPr lang="en-US" altLang="en-US" sz="3200" dirty="0">
                <a:latin typeface="Arial" charset="0"/>
                <a:cs typeface="Arial" charset="0"/>
              </a:rPr>
              <a:t>Update on the Developments in Government Auditing Standards</a:t>
            </a:r>
          </a:p>
        </p:txBody>
      </p:sp>
      <p:sp>
        <p:nvSpPr>
          <p:cNvPr id="89091" name="Subtitle 2"/>
          <p:cNvSpPr>
            <a:spLocks noGrp="1"/>
          </p:cNvSpPr>
          <p:nvPr>
            <p:ph type="subTitle" idx="1"/>
          </p:nvPr>
        </p:nvSpPr>
        <p:spPr>
          <a:xfrm>
            <a:off x="304800" y="2905125"/>
            <a:ext cx="5562600" cy="2895600"/>
          </a:xfrm>
        </p:spPr>
        <p:txBody>
          <a:bodyPr/>
          <a:lstStyle/>
          <a:p>
            <a:pPr eaLnBrk="1" hangingPunct="1">
              <a:spcBef>
                <a:spcPct val="5000"/>
              </a:spcBef>
            </a:pPr>
            <a:r>
              <a:rPr altLang="en-US" sz="2400" dirty="0">
                <a:latin typeface="Arial" charset="0"/>
                <a:cs typeface="Arial" charset="0"/>
              </a:rPr>
              <a:t>2018 Yellow Book Revision</a:t>
            </a:r>
          </a:p>
          <a:p>
            <a:pPr algn="l" eaLnBrk="1" hangingPunct="1">
              <a:spcBef>
                <a:spcPct val="5000"/>
              </a:spcBef>
            </a:pPr>
            <a:endParaRPr lang="en-US" altLang="en-US" sz="2400" dirty="0">
              <a:latin typeface="Arial" charset="0"/>
              <a:cs typeface="Arial" charset="0"/>
            </a:endParaRPr>
          </a:p>
          <a:p>
            <a:pPr eaLnBrk="1" hangingPunct="1">
              <a:spcBef>
                <a:spcPct val="5000"/>
              </a:spcBef>
            </a:pPr>
            <a:r>
              <a:rPr lang="en-US" altLang="en-US" sz="2400" dirty="0">
                <a:latin typeface="Arial" charset="0"/>
                <a:cs typeface="Arial" charset="0"/>
              </a:rPr>
              <a:t>Presentation for the </a:t>
            </a:r>
            <a:r>
              <a:rPr lang="en-US" sz="2400" dirty="0"/>
              <a:t>Council of the Inspectors General on Integrity and Efficiency (CIGIE)</a:t>
            </a:r>
          </a:p>
          <a:p>
            <a:pPr eaLnBrk="1" hangingPunct="1">
              <a:spcBef>
                <a:spcPct val="5000"/>
              </a:spcBef>
            </a:pPr>
            <a:endParaRPr lang="en-US" altLang="en-US" sz="2400" dirty="0">
              <a:solidFill>
                <a:srgbClr val="FF0000"/>
              </a:solidFill>
              <a:latin typeface="Arial" charset="0"/>
              <a:cs typeface="Arial" charset="0"/>
            </a:endParaRPr>
          </a:p>
          <a:p>
            <a:pPr eaLnBrk="1" hangingPunct="1">
              <a:spcBef>
                <a:spcPct val="5000"/>
              </a:spcBef>
            </a:pPr>
            <a:r>
              <a:rPr lang="en-US" altLang="en-US" sz="2400" dirty="0"/>
              <a:t>May 10, 2019</a:t>
            </a:r>
          </a:p>
        </p:txBody>
      </p:sp>
      <p:pic>
        <p:nvPicPr>
          <p:cNvPr id="89092" name="Picture 3" descr="RGB - w text.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791200"/>
            <a:ext cx="461486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093" name="Group 2"/>
          <p:cNvGrpSpPr>
            <a:grpSpLocks/>
          </p:cNvGrpSpPr>
          <p:nvPr/>
        </p:nvGrpSpPr>
        <p:grpSpPr bwMode="auto">
          <a:xfrm>
            <a:off x="5867400" y="2905125"/>
            <a:ext cx="2438400" cy="3111500"/>
            <a:chOff x="5867400" y="2905126"/>
            <a:chExt cx="2438400" cy="3111500"/>
          </a:xfrm>
        </p:grpSpPr>
        <p:pic>
          <p:nvPicPr>
            <p:cNvPr id="6" name="Picture 5" descr="Yellow Cover.jpg"/>
            <p:cNvPicPr>
              <a:picLocks noChangeAspect="1"/>
            </p:cNvPicPr>
            <p:nvPr/>
          </p:nvPicPr>
          <p:blipFill rotWithShape="1">
            <a:blip r:embed="rId4"/>
            <a:srcRect t="39556" b="30222"/>
            <a:stretch/>
          </p:blipFill>
          <p:spPr>
            <a:xfrm>
              <a:off x="5867400" y="2905126"/>
              <a:ext cx="2438400" cy="3111500"/>
            </a:xfrm>
            <a:prstGeom prst="rect">
              <a:avLst/>
            </a:prstGeom>
            <a:ln w="15875">
              <a:solidFill>
                <a:schemeClr val="tx1"/>
              </a:solidFill>
            </a:ln>
            <a:effectLst>
              <a:outerShdw blurRad="50800" dist="38100" dir="2700000" sx="102000" sy="102000" algn="tl" rotWithShape="0">
                <a:prstClr val="black">
                  <a:alpha val="40000"/>
                </a:prstClr>
              </a:outerShdw>
            </a:effectLst>
          </p:spPr>
        </p:pic>
        <p:pic>
          <p:nvPicPr>
            <p:cNvPr id="89095" name="Picture 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7390" y="2905126"/>
              <a:ext cx="2404342"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992188"/>
            <a:ext cx="8520112" cy="989012"/>
          </a:xfrm>
        </p:spPr>
        <p:txBody>
          <a:bodyPr>
            <a:noAutofit/>
          </a:bodyPr>
          <a:lstStyle/>
          <a:p>
            <a:pPr marL="0" indent="0" algn="ctr"/>
            <a:r>
              <a:rPr lang="en-US" sz="2800" dirty="0"/>
              <a:t>Common Yellow Book Technical Assistance Questions </a:t>
            </a:r>
          </a:p>
        </p:txBody>
      </p:sp>
      <p:sp>
        <p:nvSpPr>
          <p:cNvPr id="3" name="Content Placeholder 2"/>
          <p:cNvSpPr>
            <a:spLocks noGrp="1"/>
          </p:cNvSpPr>
          <p:nvPr>
            <p:ph idx="1"/>
          </p:nvPr>
        </p:nvSpPr>
        <p:spPr/>
        <p:txBody>
          <a:bodyPr/>
          <a:lstStyle/>
          <a:p>
            <a:pPr marL="0" lvl="0" indent="0" algn="ctr">
              <a:buNone/>
            </a:pPr>
            <a:r>
              <a:rPr lang="en-US" sz="3200" b="1" dirty="0"/>
              <a:t>Example 1</a:t>
            </a:r>
            <a:endParaRPr lang="en-US" sz="3200" b="1" dirty="0">
              <a:solidFill>
                <a:srgbClr val="044F91"/>
              </a:solidFill>
            </a:endParaRPr>
          </a:p>
          <a:p>
            <a:pPr marL="0" lvl="0" indent="0" algn="ctr">
              <a:buNone/>
            </a:pPr>
            <a:endParaRPr lang="en-US" sz="3200" b="1" dirty="0">
              <a:solidFill>
                <a:srgbClr val="044F91"/>
              </a:solidFill>
            </a:endParaRPr>
          </a:p>
          <a:p>
            <a:pPr marL="0" lvl="0" indent="0" algn="ctr">
              <a:buNone/>
            </a:pPr>
            <a:r>
              <a:rPr lang="en-US" sz="3200" b="1" dirty="0">
                <a:solidFill>
                  <a:srgbClr val="044F91"/>
                </a:solidFill>
              </a:rPr>
              <a:t>Question:</a:t>
            </a:r>
          </a:p>
          <a:p>
            <a:pPr marL="0" lvl="0" indent="0" algn="ctr">
              <a:buNone/>
            </a:pPr>
            <a:endParaRPr lang="en-US" b="1" dirty="0">
              <a:solidFill>
                <a:srgbClr val="044F91"/>
              </a:solidFill>
            </a:endParaRPr>
          </a:p>
          <a:p>
            <a:pPr marL="0" lvl="0" indent="0" algn="ctr">
              <a:buNone/>
            </a:pPr>
            <a:r>
              <a:rPr lang="en-US" sz="2400" dirty="0">
                <a:solidFill>
                  <a:srgbClr val="044F91"/>
                </a:solidFill>
              </a:rPr>
              <a:t>Does an audit of a tribe's 401k plan need to be done in accordance with the Yellow Book? </a:t>
            </a:r>
          </a:p>
          <a:p>
            <a:endParaRPr lang="en-US" dirty="0"/>
          </a:p>
        </p:txBody>
      </p:sp>
      <p:sp>
        <p:nvSpPr>
          <p:cNvPr id="7" name="Slide Number Placeholder 6"/>
          <p:cNvSpPr>
            <a:spLocks noGrp="1"/>
          </p:cNvSpPr>
          <p:nvPr>
            <p:ph type="sldNum" sz="quarter" idx="12"/>
          </p:nvPr>
        </p:nvSpPr>
        <p:spPr/>
        <p:txBody>
          <a:bodyPr/>
          <a:lstStyle/>
          <a:p>
            <a:r>
              <a:rPr lang="en-US" dirty="0">
                <a:solidFill>
                  <a:srgbClr val="044F91"/>
                </a:solidFill>
              </a:rPr>
              <a:t>  </a:t>
            </a:r>
            <a:fld id="{01E16EBA-0216-4FA1-BFEC-225E79399361}" type="slidenum">
              <a:rPr lang="en-US" smtClean="0">
                <a:solidFill>
                  <a:srgbClr val="044F91"/>
                </a:solidFill>
              </a:rPr>
              <a:pPr/>
              <a:t>10</a:t>
            </a:fld>
            <a:endParaRPr lang="en-US" dirty="0">
              <a:solidFill>
                <a:srgbClr val="044F91"/>
              </a:solidFill>
            </a:endParaRPr>
          </a:p>
        </p:txBody>
      </p:sp>
    </p:spTree>
    <p:extLst>
      <p:ext uri="{BB962C8B-B14F-4D97-AF65-F5344CB8AC3E}">
        <p14:creationId xmlns:p14="http://schemas.microsoft.com/office/powerpoint/2010/main" val="302896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Example 1</a:t>
            </a:r>
          </a:p>
        </p:txBody>
      </p:sp>
      <p:sp>
        <p:nvSpPr>
          <p:cNvPr id="3" name="Content Placeholder 2"/>
          <p:cNvSpPr>
            <a:spLocks noGrp="1"/>
          </p:cNvSpPr>
          <p:nvPr>
            <p:ph idx="1"/>
          </p:nvPr>
        </p:nvSpPr>
        <p:spPr/>
        <p:txBody>
          <a:bodyPr/>
          <a:lstStyle/>
          <a:p>
            <a:pPr marL="169664" indent="0">
              <a:buClr>
                <a:srgbClr val="FF0000"/>
              </a:buClr>
              <a:buFont typeface="Wingdings" pitchFamily="2" charset="2"/>
              <a:buChar char="ü"/>
            </a:pPr>
            <a:endParaRPr lang="en-US" sz="2400" dirty="0"/>
          </a:p>
          <a:p>
            <a:pPr lvl="0"/>
            <a:r>
              <a:rPr lang="en-US" sz="2400" b="1" dirty="0">
                <a:solidFill>
                  <a:srgbClr val="044F91"/>
                </a:solidFill>
              </a:rPr>
              <a:t>GAGAS Issue: </a:t>
            </a:r>
            <a:r>
              <a:rPr lang="en-US" sz="2400" dirty="0">
                <a:solidFill>
                  <a:srgbClr val="044F91"/>
                </a:solidFill>
              </a:rPr>
              <a:t>Who or what determines whether an audit should be performed under Generally Accepted Government Auditing Standards (the Yellow Book)?</a:t>
            </a:r>
          </a:p>
          <a:p>
            <a:pPr lvl="0"/>
            <a:endParaRPr lang="en-US" sz="2400" dirty="0">
              <a:solidFill>
                <a:srgbClr val="044F91"/>
              </a:solidFill>
            </a:endParaRPr>
          </a:p>
          <a:p>
            <a:pPr lvl="0"/>
            <a:r>
              <a:rPr lang="en-US" sz="2400" b="1" dirty="0">
                <a:solidFill>
                  <a:srgbClr val="044F91"/>
                </a:solidFill>
              </a:rPr>
              <a:t>GAGAS Reference: </a:t>
            </a:r>
            <a:r>
              <a:rPr lang="en-US" sz="2400" dirty="0">
                <a:solidFill>
                  <a:srgbClr val="044F91"/>
                </a:solidFill>
              </a:rPr>
              <a:t>2011</a:t>
            </a:r>
            <a:r>
              <a:rPr lang="en-US" sz="2400" b="1" dirty="0">
                <a:solidFill>
                  <a:srgbClr val="044F91"/>
                </a:solidFill>
              </a:rPr>
              <a:t> </a:t>
            </a:r>
            <a:r>
              <a:rPr lang="en-US" sz="2400" dirty="0">
                <a:solidFill>
                  <a:srgbClr val="044F91"/>
                </a:solidFill>
              </a:rPr>
              <a:t>Paragraph 1.06</a:t>
            </a:r>
          </a:p>
          <a:p>
            <a:pPr lvl="0" indent="2859088">
              <a:buNone/>
            </a:pPr>
            <a:r>
              <a:rPr lang="en-US" sz="2400" dirty="0">
                <a:solidFill>
                  <a:srgbClr val="044F91"/>
                </a:solidFill>
              </a:rPr>
              <a:t>2018 Paragraph 1.08</a:t>
            </a:r>
          </a:p>
          <a:p>
            <a:endParaRPr lang="en-US" dirty="0"/>
          </a:p>
        </p:txBody>
      </p:sp>
      <p:sp>
        <p:nvSpPr>
          <p:cNvPr id="7" name="Slide Number Placeholder 6"/>
          <p:cNvSpPr>
            <a:spLocks noGrp="1"/>
          </p:cNvSpPr>
          <p:nvPr>
            <p:ph type="sldNum" sz="quarter" idx="12"/>
          </p:nvPr>
        </p:nvSpPr>
        <p:spPr/>
        <p:txBody>
          <a:bodyPr/>
          <a:lstStyle/>
          <a:p>
            <a:r>
              <a:rPr lang="en-US" dirty="0">
                <a:solidFill>
                  <a:srgbClr val="044F91"/>
                </a:solidFill>
              </a:rPr>
              <a:t>  </a:t>
            </a:r>
            <a:fld id="{01E16EBA-0216-4FA1-BFEC-225E79399361}" type="slidenum">
              <a:rPr lang="en-US" smtClean="0">
                <a:solidFill>
                  <a:srgbClr val="044F91"/>
                </a:solidFill>
              </a:rPr>
              <a:pPr/>
              <a:t>11</a:t>
            </a:fld>
            <a:endParaRPr lang="en-US" dirty="0">
              <a:solidFill>
                <a:srgbClr val="044F91"/>
              </a:solidFill>
            </a:endParaRPr>
          </a:p>
        </p:txBody>
      </p:sp>
    </p:spTree>
    <p:extLst>
      <p:ext uri="{BB962C8B-B14F-4D97-AF65-F5344CB8AC3E}">
        <p14:creationId xmlns:p14="http://schemas.microsoft.com/office/powerpoint/2010/main" val="2582408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Example 2</a:t>
            </a:r>
          </a:p>
        </p:txBody>
      </p:sp>
      <p:sp>
        <p:nvSpPr>
          <p:cNvPr id="3" name="Content Placeholder 2"/>
          <p:cNvSpPr>
            <a:spLocks noGrp="1"/>
          </p:cNvSpPr>
          <p:nvPr>
            <p:ph idx="1"/>
          </p:nvPr>
        </p:nvSpPr>
        <p:spPr/>
        <p:txBody>
          <a:bodyPr/>
          <a:lstStyle/>
          <a:p>
            <a:pPr marL="0" lvl="0" indent="0" algn="ctr">
              <a:buNone/>
            </a:pPr>
            <a:endParaRPr lang="en-US" sz="3200" b="1" dirty="0">
              <a:solidFill>
                <a:srgbClr val="044F91"/>
              </a:solidFill>
            </a:endParaRPr>
          </a:p>
          <a:p>
            <a:pPr marL="0" lvl="0" indent="0" algn="ctr">
              <a:buNone/>
            </a:pPr>
            <a:r>
              <a:rPr lang="en-US" sz="3200" b="1" dirty="0">
                <a:solidFill>
                  <a:srgbClr val="044F91"/>
                </a:solidFill>
              </a:rPr>
              <a:t>Question:</a:t>
            </a:r>
          </a:p>
          <a:p>
            <a:pPr marL="0" lvl="0" indent="0" algn="ctr">
              <a:buNone/>
            </a:pPr>
            <a:endParaRPr lang="en-US" b="1" dirty="0">
              <a:solidFill>
                <a:srgbClr val="044F91"/>
              </a:solidFill>
            </a:endParaRPr>
          </a:p>
          <a:p>
            <a:pPr marL="0" lvl="0" indent="0" algn="ctr">
              <a:buNone/>
            </a:pPr>
            <a:r>
              <a:rPr lang="en-US" sz="2400" dirty="0">
                <a:solidFill>
                  <a:srgbClr val="044F91"/>
                </a:solidFill>
              </a:rPr>
              <a:t>When auditing an entity that received a Federal grant under the Uniform Grants Guidance, how should the recipient entity charge indirect costs?</a:t>
            </a:r>
          </a:p>
          <a:p>
            <a:endParaRPr lang="en-US" dirty="0"/>
          </a:p>
        </p:txBody>
      </p:sp>
      <p:sp>
        <p:nvSpPr>
          <p:cNvPr id="7" name="Slide Number Placeholder 6"/>
          <p:cNvSpPr>
            <a:spLocks noGrp="1"/>
          </p:cNvSpPr>
          <p:nvPr>
            <p:ph type="sldNum" sz="quarter" idx="12"/>
          </p:nvPr>
        </p:nvSpPr>
        <p:spPr/>
        <p:txBody>
          <a:bodyPr/>
          <a:lstStyle/>
          <a:p>
            <a:r>
              <a:rPr lang="en-US" dirty="0">
                <a:solidFill>
                  <a:srgbClr val="044F91"/>
                </a:solidFill>
              </a:rPr>
              <a:t>  </a:t>
            </a:r>
            <a:fld id="{01E16EBA-0216-4FA1-BFEC-225E79399361}" type="slidenum">
              <a:rPr lang="en-US" smtClean="0">
                <a:solidFill>
                  <a:srgbClr val="044F91"/>
                </a:solidFill>
              </a:rPr>
              <a:pPr/>
              <a:t>12</a:t>
            </a:fld>
            <a:endParaRPr lang="en-US" dirty="0">
              <a:solidFill>
                <a:srgbClr val="044F91"/>
              </a:solidFill>
            </a:endParaRPr>
          </a:p>
        </p:txBody>
      </p:sp>
    </p:spTree>
    <p:extLst>
      <p:ext uri="{BB962C8B-B14F-4D97-AF65-F5344CB8AC3E}">
        <p14:creationId xmlns:p14="http://schemas.microsoft.com/office/powerpoint/2010/main" val="2810007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Example 2</a:t>
            </a:r>
          </a:p>
        </p:txBody>
      </p:sp>
      <p:sp>
        <p:nvSpPr>
          <p:cNvPr id="3" name="Content Placeholder 2"/>
          <p:cNvSpPr>
            <a:spLocks noGrp="1"/>
          </p:cNvSpPr>
          <p:nvPr>
            <p:ph idx="1"/>
          </p:nvPr>
        </p:nvSpPr>
        <p:spPr/>
        <p:txBody>
          <a:bodyPr/>
          <a:lstStyle/>
          <a:p>
            <a:pPr marL="169664" indent="0">
              <a:buClr>
                <a:srgbClr val="FF0000"/>
              </a:buClr>
              <a:buFont typeface="Wingdings" pitchFamily="2" charset="2"/>
              <a:buChar char="ü"/>
            </a:pPr>
            <a:endParaRPr lang="en-US" sz="2400" dirty="0"/>
          </a:p>
          <a:p>
            <a:pPr lvl="0"/>
            <a:r>
              <a:rPr lang="en-US" sz="2400" b="1" dirty="0">
                <a:solidFill>
                  <a:srgbClr val="044F91"/>
                </a:solidFill>
              </a:rPr>
              <a:t>GAGAS Issue: </a:t>
            </a:r>
            <a:r>
              <a:rPr lang="en-US" sz="2400" dirty="0">
                <a:solidFill>
                  <a:srgbClr val="044F91"/>
                </a:solidFill>
              </a:rPr>
              <a:t>What GAGAS requirements are relevant to specific single audit requirements?</a:t>
            </a:r>
          </a:p>
          <a:p>
            <a:pPr marL="0" lvl="0" indent="0">
              <a:buNone/>
            </a:pPr>
            <a:endParaRPr lang="en-US" sz="2400" dirty="0">
              <a:solidFill>
                <a:srgbClr val="044F91"/>
              </a:solidFill>
            </a:endParaRPr>
          </a:p>
          <a:p>
            <a:pPr lvl="0"/>
            <a:r>
              <a:rPr lang="en-US" sz="2400" b="1" dirty="0">
                <a:solidFill>
                  <a:srgbClr val="044F91"/>
                </a:solidFill>
              </a:rPr>
              <a:t>GAGAS Reference: </a:t>
            </a:r>
            <a:r>
              <a:rPr lang="en-US" sz="2400" dirty="0">
                <a:solidFill>
                  <a:srgbClr val="044F91"/>
                </a:solidFill>
              </a:rPr>
              <a:t>GAGAS requirements generally do not address issues at this detailed level. Instead, the Uniform Grants Guidance addresses more specific questions. Refer to the cognizant or oversight agency contact.</a:t>
            </a:r>
          </a:p>
          <a:p>
            <a:endParaRPr lang="en-US" dirty="0"/>
          </a:p>
        </p:txBody>
      </p:sp>
      <p:sp>
        <p:nvSpPr>
          <p:cNvPr id="7" name="Slide Number Placeholder 6"/>
          <p:cNvSpPr>
            <a:spLocks noGrp="1"/>
          </p:cNvSpPr>
          <p:nvPr>
            <p:ph type="sldNum" sz="quarter" idx="12"/>
          </p:nvPr>
        </p:nvSpPr>
        <p:spPr/>
        <p:txBody>
          <a:bodyPr/>
          <a:lstStyle/>
          <a:p>
            <a:r>
              <a:rPr lang="en-US" dirty="0">
                <a:solidFill>
                  <a:srgbClr val="044F91"/>
                </a:solidFill>
              </a:rPr>
              <a:t>  </a:t>
            </a:r>
            <a:fld id="{01E16EBA-0216-4FA1-BFEC-225E79399361}" type="slidenum">
              <a:rPr lang="en-US" smtClean="0">
                <a:solidFill>
                  <a:srgbClr val="044F91"/>
                </a:solidFill>
              </a:rPr>
              <a:pPr/>
              <a:t>13</a:t>
            </a:fld>
            <a:endParaRPr lang="en-US" dirty="0">
              <a:solidFill>
                <a:srgbClr val="044F91"/>
              </a:solidFill>
            </a:endParaRPr>
          </a:p>
        </p:txBody>
      </p:sp>
    </p:spTree>
    <p:extLst>
      <p:ext uri="{BB962C8B-B14F-4D97-AF65-F5344CB8AC3E}">
        <p14:creationId xmlns:p14="http://schemas.microsoft.com/office/powerpoint/2010/main" val="654200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2800" dirty="0">
                <a:latin typeface="Arial" charset="0"/>
                <a:cs typeface="Arial" charset="0"/>
              </a:rPr>
              <a:t>Independence Threats related to Preparing Financial Statements &amp; Accounting Records</a:t>
            </a:r>
            <a:endParaRPr lang="en-US" sz="2800" dirty="0"/>
          </a:p>
        </p:txBody>
      </p:sp>
      <p:sp>
        <p:nvSpPr>
          <p:cNvPr id="3" name="Content Placeholder 2"/>
          <p:cNvSpPr>
            <a:spLocks noGrp="1"/>
          </p:cNvSpPr>
          <p:nvPr>
            <p:ph idx="1"/>
          </p:nvPr>
        </p:nvSpPr>
        <p:spPr/>
        <p:txBody>
          <a:bodyPr/>
          <a:lstStyle/>
          <a:p>
            <a:pPr marL="0" indent="0">
              <a:buNone/>
            </a:pPr>
            <a:r>
              <a:rPr lang="en-US" dirty="0" err="1"/>
              <a:t>Nonaudit</a:t>
            </a:r>
            <a:r>
              <a:rPr lang="en-US" dirty="0"/>
              <a:t> services performed by auditors related to financial statements and accounting records either:</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r>
              <a:rPr lang="en-US" dirty="0"/>
              <a:t>  </a:t>
            </a:r>
            <a:fld id="{13D2D389-DB12-4E34-8DE1-05C034FF7A4D}" type="slidenum">
              <a:rPr lang="en-US" smtClean="0"/>
              <a:pPr>
                <a:defRPr/>
              </a:pPr>
              <a:t>14</a:t>
            </a:fld>
            <a:endParaRPr lang="en-US" dirty="0"/>
          </a:p>
        </p:txBody>
      </p:sp>
      <p:grpSp>
        <p:nvGrpSpPr>
          <p:cNvPr id="7" name="Group 6"/>
          <p:cNvGrpSpPr/>
          <p:nvPr/>
        </p:nvGrpSpPr>
        <p:grpSpPr>
          <a:xfrm>
            <a:off x="260109" y="2819401"/>
            <a:ext cx="8655291" cy="3505199"/>
            <a:chOff x="279987" y="2648576"/>
            <a:chExt cx="9108845" cy="2969815"/>
          </a:xfrm>
        </p:grpSpPr>
        <p:sp>
          <p:nvSpPr>
            <p:cNvPr id="8" name="Freeform 7"/>
            <p:cNvSpPr/>
            <p:nvPr/>
          </p:nvSpPr>
          <p:spPr>
            <a:xfrm>
              <a:off x="307419" y="2648576"/>
              <a:ext cx="1944234" cy="460800"/>
            </a:xfrm>
            <a:custGeom>
              <a:avLst/>
              <a:gdLst>
                <a:gd name="connsiteX0" fmla="*/ 0 w 2553890"/>
                <a:gd name="connsiteY0" fmla="*/ 0 h 460800"/>
                <a:gd name="connsiteX1" fmla="*/ 2553890 w 2553890"/>
                <a:gd name="connsiteY1" fmla="*/ 0 h 460800"/>
                <a:gd name="connsiteX2" fmla="*/ 2553890 w 2553890"/>
                <a:gd name="connsiteY2" fmla="*/ 460800 h 460800"/>
                <a:gd name="connsiteX3" fmla="*/ 0 w 2553890"/>
                <a:gd name="connsiteY3" fmla="*/ 460800 h 460800"/>
                <a:gd name="connsiteX4" fmla="*/ 0 w 2553890"/>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890" h="460800">
                  <a:moveTo>
                    <a:pt x="0" y="0"/>
                  </a:moveTo>
                  <a:lnTo>
                    <a:pt x="2553890" y="0"/>
                  </a:lnTo>
                  <a:lnTo>
                    <a:pt x="2553890" y="460800"/>
                  </a:lnTo>
                  <a:lnTo>
                    <a:pt x="0" y="4608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rgbClr val="002060"/>
                  </a:solidFill>
                </a:rPr>
                <a:t>Impair Independence</a:t>
              </a:r>
            </a:p>
          </p:txBody>
        </p:sp>
        <p:sp>
          <p:nvSpPr>
            <p:cNvPr id="10" name="Freeform 9"/>
            <p:cNvSpPr/>
            <p:nvPr/>
          </p:nvSpPr>
          <p:spPr>
            <a:xfrm>
              <a:off x="279987" y="3681555"/>
              <a:ext cx="1971666" cy="460800"/>
            </a:xfrm>
            <a:custGeom>
              <a:avLst/>
              <a:gdLst>
                <a:gd name="connsiteX0" fmla="*/ 0 w 2553890"/>
                <a:gd name="connsiteY0" fmla="*/ 0 h 460800"/>
                <a:gd name="connsiteX1" fmla="*/ 2553890 w 2553890"/>
                <a:gd name="connsiteY1" fmla="*/ 0 h 460800"/>
                <a:gd name="connsiteX2" fmla="*/ 2553890 w 2553890"/>
                <a:gd name="connsiteY2" fmla="*/ 460800 h 460800"/>
                <a:gd name="connsiteX3" fmla="*/ 0 w 2553890"/>
                <a:gd name="connsiteY3" fmla="*/ 460800 h 460800"/>
                <a:gd name="connsiteX4" fmla="*/ 0 w 2553890"/>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890" h="460800">
                  <a:moveTo>
                    <a:pt x="0" y="0"/>
                  </a:moveTo>
                  <a:lnTo>
                    <a:pt x="2553890" y="0"/>
                  </a:lnTo>
                  <a:lnTo>
                    <a:pt x="2553890" y="460800"/>
                  </a:lnTo>
                  <a:lnTo>
                    <a:pt x="0" y="4608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rgbClr val="002060"/>
                  </a:solidFill>
                </a:rPr>
                <a:t>Are Significant Threats</a:t>
              </a:r>
            </a:p>
          </p:txBody>
        </p:sp>
        <p:sp>
          <p:nvSpPr>
            <p:cNvPr id="11" name="Freeform 10"/>
            <p:cNvSpPr/>
            <p:nvPr/>
          </p:nvSpPr>
          <p:spPr>
            <a:xfrm>
              <a:off x="2893196" y="3165065"/>
              <a:ext cx="3836065" cy="1484908"/>
            </a:xfrm>
            <a:custGeom>
              <a:avLst/>
              <a:gdLst>
                <a:gd name="connsiteX0" fmla="*/ 0 w 2553890"/>
                <a:gd name="connsiteY0" fmla="*/ 0 h 2415600"/>
                <a:gd name="connsiteX1" fmla="*/ 2553890 w 2553890"/>
                <a:gd name="connsiteY1" fmla="*/ 0 h 2415600"/>
                <a:gd name="connsiteX2" fmla="*/ 2553890 w 2553890"/>
                <a:gd name="connsiteY2" fmla="*/ 2415600 h 2415600"/>
                <a:gd name="connsiteX3" fmla="*/ 0 w 2553890"/>
                <a:gd name="connsiteY3" fmla="*/ 2415600 h 2415600"/>
                <a:gd name="connsiteX4" fmla="*/ 0 w 2553890"/>
                <a:gd name="connsiteY4" fmla="*/ 0 h 241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890" h="2415600">
                  <a:moveTo>
                    <a:pt x="0" y="0"/>
                  </a:moveTo>
                  <a:lnTo>
                    <a:pt x="2553890" y="0"/>
                  </a:lnTo>
                  <a:lnTo>
                    <a:pt x="2553890" y="2415600"/>
                  </a:lnTo>
                  <a:lnTo>
                    <a:pt x="0" y="24156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82296" rIns="0" bIns="128016" numCol="1" spcCol="1270" anchor="t" anchorCtr="0">
              <a:noAutofit/>
            </a:bodyPr>
            <a:lstStyle/>
            <a:p>
              <a:pPr marL="0" lvl="1" indent="0" algn="l" defTabSz="711200">
                <a:lnSpc>
                  <a:spcPct val="90000"/>
                </a:lnSpc>
                <a:spcBef>
                  <a:spcPct val="0"/>
                </a:spcBef>
                <a:spcAft>
                  <a:spcPct val="15000"/>
                </a:spcAft>
              </a:pPr>
              <a:r>
                <a:rPr lang="en-US" sz="1600" kern="1200" dirty="0"/>
                <a:t>The auditor prepares financial statements in their entirety (para. 3.88)</a:t>
              </a:r>
              <a:r>
                <a:rPr lang="en-US" sz="1600" dirty="0"/>
                <a:t>.</a:t>
              </a:r>
            </a:p>
            <a:p>
              <a:pPr marL="0" lvl="1" indent="0" algn="l" defTabSz="711200">
                <a:lnSpc>
                  <a:spcPct val="90000"/>
                </a:lnSpc>
                <a:spcBef>
                  <a:spcPct val="0"/>
                </a:spcBef>
                <a:spcAft>
                  <a:spcPct val="15000"/>
                </a:spcAft>
              </a:pPr>
              <a:r>
                <a:rPr lang="en-US" sz="1600" b="1" dirty="0"/>
                <a:t>OR </a:t>
              </a:r>
            </a:p>
            <a:p>
              <a:pPr marL="0" lvl="1" indent="0" algn="l" defTabSz="711200">
                <a:lnSpc>
                  <a:spcPct val="90000"/>
                </a:lnSpc>
                <a:spcBef>
                  <a:spcPct val="0"/>
                </a:spcBef>
                <a:spcAft>
                  <a:spcPct val="15000"/>
                </a:spcAft>
              </a:pPr>
              <a:r>
                <a:rPr lang="en-US" sz="1600" kern="1200" dirty="0"/>
                <a:t>The auditor determines that a service related to preparing financial statements or accounting records is a significant threat (para. 3.93). </a:t>
              </a:r>
            </a:p>
          </p:txBody>
        </p:sp>
        <p:sp>
          <p:nvSpPr>
            <p:cNvPr id="12" name="Freeform 11"/>
            <p:cNvSpPr/>
            <p:nvPr/>
          </p:nvSpPr>
          <p:spPr>
            <a:xfrm>
              <a:off x="327020" y="4963907"/>
              <a:ext cx="1971666" cy="460800"/>
            </a:xfrm>
            <a:custGeom>
              <a:avLst/>
              <a:gdLst>
                <a:gd name="connsiteX0" fmla="*/ 0 w 2553890"/>
                <a:gd name="connsiteY0" fmla="*/ 0 h 460800"/>
                <a:gd name="connsiteX1" fmla="*/ 2553890 w 2553890"/>
                <a:gd name="connsiteY1" fmla="*/ 0 h 460800"/>
                <a:gd name="connsiteX2" fmla="*/ 2553890 w 2553890"/>
                <a:gd name="connsiteY2" fmla="*/ 460800 h 460800"/>
                <a:gd name="connsiteX3" fmla="*/ 0 w 2553890"/>
                <a:gd name="connsiteY3" fmla="*/ 460800 h 460800"/>
                <a:gd name="connsiteX4" fmla="*/ 0 w 2553890"/>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890" h="460800">
                  <a:moveTo>
                    <a:pt x="0" y="0"/>
                  </a:moveTo>
                  <a:lnTo>
                    <a:pt x="2553890" y="0"/>
                  </a:lnTo>
                  <a:lnTo>
                    <a:pt x="2553890" y="460800"/>
                  </a:lnTo>
                  <a:lnTo>
                    <a:pt x="0" y="4608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rgbClr val="002060"/>
                  </a:solidFill>
                </a:rPr>
                <a:t>Are Threats</a:t>
              </a:r>
            </a:p>
          </p:txBody>
        </p:sp>
        <p:sp>
          <p:nvSpPr>
            <p:cNvPr id="13" name="Freeform 12"/>
            <p:cNvSpPr/>
            <p:nvPr/>
          </p:nvSpPr>
          <p:spPr>
            <a:xfrm>
              <a:off x="2893197" y="4909257"/>
              <a:ext cx="6495635" cy="709134"/>
            </a:xfrm>
            <a:custGeom>
              <a:avLst/>
              <a:gdLst>
                <a:gd name="connsiteX0" fmla="*/ 0 w 2553890"/>
                <a:gd name="connsiteY0" fmla="*/ 0 h 2415600"/>
                <a:gd name="connsiteX1" fmla="*/ 2553890 w 2553890"/>
                <a:gd name="connsiteY1" fmla="*/ 0 h 2415600"/>
                <a:gd name="connsiteX2" fmla="*/ 2553890 w 2553890"/>
                <a:gd name="connsiteY2" fmla="*/ 2415600 h 2415600"/>
                <a:gd name="connsiteX3" fmla="*/ 0 w 2553890"/>
                <a:gd name="connsiteY3" fmla="*/ 2415600 h 2415600"/>
                <a:gd name="connsiteX4" fmla="*/ 0 w 2553890"/>
                <a:gd name="connsiteY4" fmla="*/ 0 h 241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890" h="2415600">
                  <a:moveTo>
                    <a:pt x="0" y="0"/>
                  </a:moveTo>
                  <a:lnTo>
                    <a:pt x="2553890" y="0"/>
                  </a:lnTo>
                  <a:lnTo>
                    <a:pt x="2553890" y="2415600"/>
                  </a:lnTo>
                  <a:lnTo>
                    <a:pt x="0" y="24156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85750" lvl="1" indent="-285750" algn="l" defTabSz="711200">
                <a:lnSpc>
                  <a:spcPct val="90000"/>
                </a:lnSpc>
                <a:spcBef>
                  <a:spcPct val="0"/>
                </a:spcBef>
                <a:spcAft>
                  <a:spcPct val="15000"/>
                </a:spcAft>
                <a:buFont typeface="Arial" panose="020B0604020202020204" pitchFamily="34" charset="0"/>
                <a:buChar char="•"/>
              </a:pPr>
              <a:r>
                <a:rPr lang="en-US" sz="1600" kern="1200" dirty="0"/>
                <a:t>Evaluate threat</a:t>
              </a:r>
              <a:r>
                <a:rPr lang="en-US" sz="1600" dirty="0"/>
                <a:t> and d</a:t>
              </a:r>
              <a:r>
                <a:rPr lang="en-US" sz="1600" kern="1200" dirty="0"/>
                <a:t>ocument evaluation (para. </a:t>
              </a:r>
              <a:r>
                <a:rPr lang="en-US" sz="1600" dirty="0"/>
                <a:t>3.90).</a:t>
              </a:r>
              <a:endParaRPr lang="en-US" sz="1600" kern="1200" dirty="0"/>
            </a:p>
            <a:p>
              <a:pPr marL="285750" lvl="1" indent="-285750" algn="l" defTabSz="711200">
                <a:lnSpc>
                  <a:spcPct val="90000"/>
                </a:lnSpc>
                <a:spcBef>
                  <a:spcPct val="0"/>
                </a:spcBef>
                <a:spcAft>
                  <a:spcPct val="15000"/>
                </a:spcAft>
                <a:buFont typeface="Arial" panose="020B0604020202020204" pitchFamily="34" charset="0"/>
                <a:buChar char="•"/>
              </a:pPr>
              <a:r>
                <a:rPr lang="en-US" sz="1600" kern="1200" dirty="0"/>
                <a:t>Typing, formatting, printing</a:t>
              </a:r>
              <a:r>
                <a:rPr lang="en-US" sz="1600" dirty="0"/>
                <a:t>, binding</a:t>
              </a:r>
              <a:r>
                <a:rPr lang="en-US" sz="1600" kern="1200" dirty="0"/>
                <a:t>: not likely significant (para. 3.95)</a:t>
              </a:r>
            </a:p>
          </p:txBody>
        </p:sp>
      </p:grpSp>
      <p:sp>
        <p:nvSpPr>
          <p:cNvPr id="20" name="Freeform 19"/>
          <p:cNvSpPr/>
          <p:nvPr/>
        </p:nvSpPr>
        <p:spPr>
          <a:xfrm>
            <a:off x="2760825" y="2895600"/>
            <a:ext cx="4478175" cy="362923"/>
          </a:xfrm>
          <a:custGeom>
            <a:avLst/>
            <a:gdLst>
              <a:gd name="connsiteX0" fmla="*/ 0 w 2553890"/>
              <a:gd name="connsiteY0" fmla="*/ 0 h 2415600"/>
              <a:gd name="connsiteX1" fmla="*/ 2553890 w 2553890"/>
              <a:gd name="connsiteY1" fmla="*/ 0 h 2415600"/>
              <a:gd name="connsiteX2" fmla="*/ 2553890 w 2553890"/>
              <a:gd name="connsiteY2" fmla="*/ 2415600 h 2415600"/>
              <a:gd name="connsiteX3" fmla="*/ 0 w 2553890"/>
              <a:gd name="connsiteY3" fmla="*/ 2415600 h 2415600"/>
              <a:gd name="connsiteX4" fmla="*/ 0 w 2553890"/>
              <a:gd name="connsiteY4" fmla="*/ 0 h 241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890" h="2415600">
                <a:moveTo>
                  <a:pt x="0" y="0"/>
                </a:moveTo>
                <a:lnTo>
                  <a:pt x="2553890" y="0"/>
                </a:lnTo>
                <a:lnTo>
                  <a:pt x="2553890" y="2415600"/>
                </a:lnTo>
                <a:lnTo>
                  <a:pt x="0" y="24156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pPr>
            <a:r>
              <a:rPr lang="en-US" sz="1600" kern="1200" dirty="0"/>
              <a:t>No change from 2011 Yellow Book (para. 3.87)</a:t>
            </a:r>
          </a:p>
        </p:txBody>
      </p:sp>
      <p:sp>
        <p:nvSpPr>
          <p:cNvPr id="22" name="Right Arrow 21"/>
          <p:cNvSpPr/>
          <p:nvPr/>
        </p:nvSpPr>
        <p:spPr>
          <a:xfrm>
            <a:off x="2057400" y="5611368"/>
            <a:ext cx="70527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2037923" y="2819400"/>
            <a:ext cx="70527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2037923" y="4038600"/>
            <a:ext cx="70527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1062" y="3375498"/>
            <a:ext cx="2374338" cy="1958502"/>
          </a:xfrm>
          <a:custGeom>
            <a:avLst/>
            <a:gdLst>
              <a:gd name="connsiteX0" fmla="*/ 0 w 2553890"/>
              <a:gd name="connsiteY0" fmla="*/ 0 h 2415600"/>
              <a:gd name="connsiteX1" fmla="*/ 2553890 w 2553890"/>
              <a:gd name="connsiteY1" fmla="*/ 0 h 2415600"/>
              <a:gd name="connsiteX2" fmla="*/ 2553890 w 2553890"/>
              <a:gd name="connsiteY2" fmla="*/ 2415600 h 2415600"/>
              <a:gd name="connsiteX3" fmla="*/ 0 w 2553890"/>
              <a:gd name="connsiteY3" fmla="*/ 2415600 h 2415600"/>
              <a:gd name="connsiteX4" fmla="*/ 0 w 2553890"/>
              <a:gd name="connsiteY4" fmla="*/ 0 h 241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890" h="2415600">
                <a:moveTo>
                  <a:pt x="0" y="0"/>
                </a:moveTo>
                <a:lnTo>
                  <a:pt x="2553890" y="0"/>
                </a:lnTo>
                <a:lnTo>
                  <a:pt x="2553890" y="2415600"/>
                </a:lnTo>
                <a:lnTo>
                  <a:pt x="0" y="24156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82296" numCol="1" spcCol="1270" anchor="t" anchorCtr="0">
            <a:noAutofit/>
          </a:bodyPr>
          <a:lstStyle/>
          <a:p>
            <a:pPr marL="0" lvl="1" indent="0" defTabSz="711200">
              <a:lnSpc>
                <a:spcPct val="90000"/>
              </a:lnSpc>
              <a:spcAft>
                <a:spcPct val="15000"/>
              </a:spcAft>
            </a:pPr>
            <a:r>
              <a:rPr lang="en-US" sz="1600" dirty="0"/>
              <a:t>Document the threats and safeguards applied to eliminate and reduce threats to an acceptable level (para. 3.33).</a:t>
            </a:r>
          </a:p>
          <a:p>
            <a:pPr marL="0" lvl="1" indent="0" defTabSz="711200">
              <a:lnSpc>
                <a:spcPct val="90000"/>
              </a:lnSpc>
              <a:spcAft>
                <a:spcPct val="15000"/>
              </a:spcAft>
            </a:pPr>
            <a:r>
              <a:rPr lang="en-US" sz="1600" b="1" dirty="0"/>
              <a:t>OR</a:t>
            </a:r>
          </a:p>
          <a:p>
            <a:pPr marL="0" lvl="1" indent="0" defTabSz="711200">
              <a:lnSpc>
                <a:spcPct val="90000"/>
              </a:lnSpc>
              <a:spcAft>
                <a:spcPct val="15000"/>
              </a:spcAft>
            </a:pPr>
            <a:r>
              <a:rPr lang="en-US" sz="1600" dirty="0"/>
              <a:t>Decline to perform the service (para. 3.88). </a:t>
            </a:r>
          </a:p>
        </p:txBody>
      </p:sp>
      <p:sp>
        <p:nvSpPr>
          <p:cNvPr id="15" name="Right Arrow 14"/>
          <p:cNvSpPr/>
          <p:nvPr/>
        </p:nvSpPr>
        <p:spPr>
          <a:xfrm>
            <a:off x="6181938" y="3962400"/>
            <a:ext cx="41263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0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3008313" cy="5257800"/>
          </a:xfrm>
        </p:spPr>
        <p:txBody>
          <a:bodyPr anchor="t"/>
          <a:lstStyle/>
          <a:p>
            <a:r>
              <a:rPr lang="en-US" altLang="en-US" sz="2800" dirty="0">
                <a:latin typeface="Arial" charset="0"/>
                <a:cs typeface="Arial" charset="0"/>
              </a:rPr>
              <a:t>Independence Considerations for Preparing Accounting Records and Financial Statements</a:t>
            </a:r>
            <a:endParaRPr lang="en-US" sz="2800" dirty="0"/>
          </a:p>
        </p:txBody>
      </p:sp>
      <p:sp>
        <p:nvSpPr>
          <p:cNvPr id="5" name="Slide Number Placeholder 4"/>
          <p:cNvSpPr>
            <a:spLocks noGrp="1"/>
          </p:cNvSpPr>
          <p:nvPr>
            <p:ph type="sldNum" sz="quarter" idx="12"/>
          </p:nvPr>
        </p:nvSpPr>
        <p:spPr/>
        <p:txBody>
          <a:bodyPr/>
          <a:lstStyle/>
          <a:p>
            <a:pPr>
              <a:defRPr/>
            </a:pPr>
            <a:r>
              <a:rPr lang="en-US"/>
              <a:t>  </a:t>
            </a:r>
            <a:fld id="{793B05A4-983C-4580-BF81-DD16D975977E}" type="slidenum">
              <a:rPr lang="en-US" smtClean="0"/>
              <a:pPr>
                <a:defRPr/>
              </a:pPr>
              <a:t>15</a:t>
            </a:fld>
            <a:endParaRPr lang="en-US"/>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0" y="152400"/>
            <a:ext cx="5729145"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912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algn="ctr" eaLnBrk="1" hangingPunct="1"/>
            <a:r>
              <a:rPr lang="en-US" altLang="en-US" sz="2800" dirty="0">
                <a:solidFill>
                  <a:schemeClr val="tx2"/>
                </a:solidFill>
                <a:latin typeface="Arial" charset="0"/>
                <a:cs typeface="Arial" charset="0"/>
              </a:rPr>
              <a:t>Safeguards</a:t>
            </a:r>
            <a:r>
              <a:rPr lang="en-US" altLang="en-US" sz="2800" dirty="0">
                <a:solidFill>
                  <a:srgbClr val="FF0000"/>
                </a:solidFill>
                <a:latin typeface="Arial" charset="0"/>
                <a:cs typeface="Arial" charset="0"/>
              </a:rPr>
              <a:t> </a:t>
            </a:r>
            <a:r>
              <a:rPr lang="en-US" altLang="en-US" sz="2800" dirty="0">
                <a:solidFill>
                  <a:schemeClr val="tx2"/>
                </a:solidFill>
                <a:latin typeface="Arial" charset="0"/>
                <a:cs typeface="Arial" charset="0"/>
              </a:rPr>
              <a:t>Related to </a:t>
            </a:r>
            <a:r>
              <a:rPr lang="en-US" altLang="en-US" sz="2800" dirty="0" err="1">
                <a:solidFill>
                  <a:schemeClr val="tx2"/>
                </a:solidFill>
                <a:latin typeface="Arial" charset="0"/>
                <a:cs typeface="Arial" charset="0"/>
              </a:rPr>
              <a:t>Nonaudit</a:t>
            </a:r>
            <a:r>
              <a:rPr lang="en-US" altLang="en-US" sz="2800" dirty="0">
                <a:solidFill>
                  <a:schemeClr val="tx2"/>
                </a:solidFill>
                <a:latin typeface="Arial" charset="0"/>
                <a:cs typeface="Arial" charset="0"/>
              </a:rPr>
              <a:t> Services</a:t>
            </a:r>
          </a:p>
        </p:txBody>
      </p:sp>
      <p:sp>
        <p:nvSpPr>
          <p:cNvPr id="3" name="Content Placeholder 2"/>
          <p:cNvSpPr>
            <a:spLocks noGrp="1"/>
          </p:cNvSpPr>
          <p:nvPr>
            <p:ph idx="1"/>
          </p:nvPr>
        </p:nvSpPr>
        <p:spPr/>
        <p:txBody>
          <a:bodyPr rtlCol="0">
            <a:normAutofit fontScale="92500" lnSpcReduction="10000"/>
          </a:bodyPr>
          <a:lstStyle/>
          <a:p>
            <a:pPr marL="0" indent="0">
              <a:spcBef>
                <a:spcPts val="1200"/>
              </a:spcBef>
              <a:buNone/>
            </a:pPr>
            <a:r>
              <a:rPr lang="en-US" sz="2400" dirty="0"/>
              <a:t>Examples of </a:t>
            </a:r>
            <a:r>
              <a:rPr lang="en-US" sz="2400"/>
              <a:t>safeguards for </a:t>
            </a:r>
            <a:r>
              <a:rPr lang="en-US" sz="2400" dirty="0"/>
              <a:t>addressing threats to independence related to </a:t>
            </a:r>
            <a:r>
              <a:rPr lang="en-US" sz="2400" dirty="0" err="1"/>
              <a:t>nonaudit</a:t>
            </a:r>
            <a:r>
              <a:rPr lang="en-US" sz="2400" dirty="0"/>
              <a:t> </a:t>
            </a:r>
            <a:r>
              <a:rPr lang="en-US" sz="2400" dirty="0">
                <a:solidFill>
                  <a:schemeClr val="tx2"/>
                </a:solidFill>
              </a:rPr>
              <a:t>services (para. 3.69): </a:t>
            </a:r>
          </a:p>
          <a:p>
            <a:pPr marL="685800" indent="-457200">
              <a:spcBef>
                <a:spcPts val="1200"/>
              </a:spcBef>
              <a:buFont typeface="+mj-lt"/>
              <a:buAutoNum type="alphaLcPeriod"/>
            </a:pPr>
            <a:r>
              <a:rPr lang="en-US" sz="2400" dirty="0"/>
              <a:t>not including individuals who provided the nonaudit service as engagement team members; </a:t>
            </a:r>
          </a:p>
          <a:p>
            <a:pPr marL="685800" indent="-457200">
              <a:spcBef>
                <a:spcPts val="1200"/>
              </a:spcBef>
              <a:buFont typeface="+mj-lt"/>
              <a:buAutoNum type="alphaLcPeriod"/>
            </a:pPr>
            <a:r>
              <a:rPr lang="en-US" sz="2400" dirty="0"/>
              <a:t>having another auditor, not associated with the engagement, review the engagement and nonaudit work as appropriate; </a:t>
            </a:r>
          </a:p>
          <a:p>
            <a:pPr marL="685800" indent="-457200">
              <a:spcBef>
                <a:spcPts val="1200"/>
              </a:spcBef>
              <a:buFont typeface="+mj-lt"/>
              <a:buAutoNum type="alphaLcPeriod"/>
              <a:defRPr/>
            </a:pPr>
            <a:r>
              <a:rPr lang="en-US" sz="2400" dirty="0"/>
              <a:t>engaging another audit organization to evaluate the results of the </a:t>
            </a:r>
            <a:r>
              <a:rPr lang="en-US" sz="2400" dirty="0" err="1"/>
              <a:t>nonaudit</a:t>
            </a:r>
            <a:r>
              <a:rPr lang="en-US" sz="2400" dirty="0"/>
              <a:t> service; or</a:t>
            </a:r>
          </a:p>
          <a:p>
            <a:pPr marL="685800" indent="-457200">
              <a:spcBef>
                <a:spcPts val="1200"/>
              </a:spcBef>
              <a:buFont typeface="+mj-lt"/>
              <a:buAutoNum type="alphaLcPeriod"/>
            </a:pPr>
            <a:r>
              <a:rPr lang="en-US" sz="2400" dirty="0"/>
              <a:t>having another audit organization re-perform the </a:t>
            </a:r>
            <a:r>
              <a:rPr lang="en-US" sz="2400" dirty="0" err="1"/>
              <a:t>nonaudit</a:t>
            </a:r>
            <a:r>
              <a:rPr lang="en-US" sz="2400" dirty="0"/>
              <a:t> service to the extent necessary to enable that other audit organization to take responsibility for the service. </a:t>
            </a:r>
          </a:p>
          <a:p>
            <a:pPr marL="0" indent="0">
              <a:buNone/>
            </a:pPr>
            <a:endParaRPr lang="en-US" sz="2400" dirty="0"/>
          </a:p>
          <a:p>
            <a:pPr marL="0" indent="0">
              <a:buNone/>
              <a:defRPr/>
            </a:pPr>
            <a:endParaRPr lang="en-US" sz="2400" dirty="0"/>
          </a:p>
        </p:txBody>
      </p:sp>
      <p:sp>
        <p:nvSpPr>
          <p:cNvPr id="1013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28EE4915-96A5-4038-A750-AD57C8C9394C}" type="slidenum">
              <a:rPr lang="en-US" altLang="en-US" sz="1400" smtClean="0"/>
              <a:pPr defTabSz="912813" eaLnBrk="1" fontAlgn="base" hangingPunct="1">
                <a:spcBef>
                  <a:spcPct val="0"/>
                </a:spcBef>
                <a:spcAft>
                  <a:spcPct val="0"/>
                </a:spcAft>
                <a:buFontTx/>
                <a:buNone/>
              </a:pPr>
              <a:t>16</a:t>
            </a:fld>
            <a:endParaRPr lang="en-US" altLang="en-US" sz="1400"/>
          </a:p>
        </p:txBody>
      </p:sp>
    </p:spTree>
    <p:extLst>
      <p:ext uri="{BB962C8B-B14F-4D97-AF65-F5344CB8AC3E}">
        <p14:creationId xmlns:p14="http://schemas.microsoft.com/office/powerpoint/2010/main" val="3612089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err="1">
                <a:solidFill>
                  <a:schemeClr val="tx2"/>
                </a:solidFill>
              </a:rPr>
              <a:t>Nonaudit</a:t>
            </a:r>
            <a:r>
              <a:rPr lang="en-US" sz="2800" dirty="0">
                <a:solidFill>
                  <a:schemeClr val="tx2"/>
                </a:solidFill>
              </a:rPr>
              <a:t> Services vs. </a:t>
            </a:r>
            <a:r>
              <a:rPr lang="en-US" sz="2800" dirty="0"/>
              <a:t>Routine Activities</a:t>
            </a:r>
          </a:p>
        </p:txBody>
      </p:sp>
      <p:sp>
        <p:nvSpPr>
          <p:cNvPr id="3" name="Content Placeholder 2"/>
          <p:cNvSpPr>
            <a:spLocks noGrp="1"/>
          </p:cNvSpPr>
          <p:nvPr>
            <p:ph idx="1"/>
          </p:nvPr>
        </p:nvSpPr>
        <p:spPr/>
        <p:txBody>
          <a:bodyPr/>
          <a:lstStyle/>
          <a:p>
            <a:r>
              <a:rPr lang="en-US" dirty="0">
                <a:solidFill>
                  <a:schemeClr val="tx2"/>
                </a:solidFill>
              </a:rPr>
              <a:t>Routine activities are </a:t>
            </a:r>
            <a:r>
              <a:rPr lang="en-US" dirty="0"/>
              <a:t>not considered </a:t>
            </a:r>
            <a:r>
              <a:rPr lang="en-US" dirty="0" err="1"/>
              <a:t>nonaudit</a:t>
            </a:r>
            <a:r>
              <a:rPr lang="en-US" dirty="0"/>
              <a:t> services (para. 3.70). </a:t>
            </a:r>
          </a:p>
          <a:p>
            <a:pPr marL="0" indent="0">
              <a:buNone/>
            </a:pPr>
            <a:endParaRPr lang="en-US" dirty="0"/>
          </a:p>
          <a:p>
            <a:r>
              <a:rPr lang="en-US" dirty="0"/>
              <a:t>Examples </a:t>
            </a:r>
            <a:r>
              <a:rPr lang="en-US" dirty="0">
                <a:solidFill>
                  <a:schemeClr val="tx2"/>
                </a:solidFill>
              </a:rPr>
              <a:t>include (paras. 3.70 &amp; 3.71): </a:t>
            </a:r>
          </a:p>
          <a:p>
            <a:pPr marL="457200" lvl="1" indent="0">
              <a:buNone/>
            </a:pPr>
            <a:endParaRPr lang="en-US" dirty="0"/>
          </a:p>
          <a:p>
            <a:pPr lvl="1"/>
            <a:r>
              <a:rPr lang="en-US" dirty="0"/>
              <a:t>providing advice and responding to questions as part of an engagement, and</a:t>
            </a:r>
          </a:p>
          <a:p>
            <a:pPr lvl="1"/>
            <a:endParaRPr lang="en-US" dirty="0"/>
          </a:p>
          <a:p>
            <a:pPr lvl="1"/>
            <a:r>
              <a:rPr lang="en-US" dirty="0"/>
              <a:t>educating the audited entity on matters within the technical expertise of the auditors.</a:t>
            </a:r>
          </a:p>
        </p:txBody>
      </p:sp>
      <p:sp>
        <p:nvSpPr>
          <p:cNvPr id="4" name="Slide Number Placeholder 3"/>
          <p:cNvSpPr>
            <a:spLocks noGrp="1"/>
          </p:cNvSpPr>
          <p:nvPr>
            <p:ph type="sldNum" sz="quarter" idx="12"/>
          </p:nvPr>
        </p:nvSpPr>
        <p:spPr/>
        <p:txBody>
          <a:bodyPr/>
          <a:lstStyle/>
          <a:p>
            <a:pPr>
              <a:defRPr/>
            </a:pPr>
            <a:r>
              <a:rPr lang="en-US"/>
              <a:t>  </a:t>
            </a:r>
            <a:fld id="{13D2D389-DB12-4E34-8DE1-05C034FF7A4D}" type="slidenum">
              <a:rPr lang="en-US" smtClean="0"/>
              <a:pPr>
                <a:defRPr/>
              </a:pPr>
              <a:t>17</a:t>
            </a:fld>
            <a:endParaRPr lang="en-US"/>
          </a:p>
        </p:txBody>
      </p:sp>
    </p:spTree>
    <p:extLst>
      <p:ext uri="{BB962C8B-B14F-4D97-AF65-F5344CB8AC3E}">
        <p14:creationId xmlns:p14="http://schemas.microsoft.com/office/powerpoint/2010/main" val="244544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algn="ctr" eaLnBrk="1" hangingPunct="1"/>
            <a:r>
              <a:rPr lang="en-US" altLang="en-US" sz="2800" dirty="0">
                <a:latin typeface="Arial" charset="0"/>
                <a:cs typeface="Arial" charset="0"/>
              </a:rPr>
              <a:t>Additional Updates </a:t>
            </a:r>
            <a:r>
              <a:rPr lang="en-US" altLang="en-US" sz="2800" dirty="0">
                <a:solidFill>
                  <a:schemeClr val="tx2"/>
                </a:solidFill>
                <a:latin typeface="Arial" charset="0"/>
                <a:cs typeface="Arial" charset="0"/>
              </a:rPr>
              <a:t>to Independence Guidance</a:t>
            </a:r>
          </a:p>
        </p:txBody>
      </p:sp>
      <p:sp>
        <p:nvSpPr>
          <p:cNvPr id="97283" name="Content Placeholder 2"/>
          <p:cNvSpPr>
            <a:spLocks noGrp="1"/>
          </p:cNvSpPr>
          <p:nvPr>
            <p:ph idx="1"/>
          </p:nvPr>
        </p:nvSpPr>
        <p:spPr/>
        <p:txBody>
          <a:bodyPr/>
          <a:lstStyle/>
          <a:p>
            <a:pPr eaLnBrk="1" hangingPunct="1">
              <a:defRPr/>
            </a:pPr>
            <a:r>
              <a:rPr altLang="en-US" dirty="0">
                <a:latin typeface="Arial" charset="0"/>
                <a:cs typeface="Arial" charset="0"/>
              </a:rPr>
              <a:t>Added application guidance to define management's “Skills, Knowledge and Experience” (SKE)            an indicator is management’s ability to recognize a material error </a:t>
            </a:r>
            <a:r>
              <a:rPr altLang="en-US" dirty="0">
                <a:solidFill>
                  <a:schemeClr val="tx2"/>
                </a:solidFill>
                <a:latin typeface="Arial" charset="0"/>
                <a:cs typeface="Arial" charset="0"/>
              </a:rPr>
              <a:t>(para. 3.79).</a:t>
            </a:r>
          </a:p>
          <a:p>
            <a:pPr marL="0" indent="0" eaLnBrk="1" hangingPunct="1">
              <a:buFont typeface="Arial" charset="0"/>
              <a:buNone/>
              <a:defRPr/>
            </a:pPr>
            <a:endParaRPr altLang="en-US" dirty="0">
              <a:latin typeface="Arial" charset="0"/>
              <a:cs typeface="Arial" charset="0"/>
            </a:endParaRPr>
          </a:p>
          <a:p>
            <a:pPr eaLnBrk="1" hangingPunct="1">
              <a:defRPr/>
            </a:pPr>
            <a:r>
              <a:rPr altLang="en-US" dirty="0">
                <a:latin typeface="Arial" charset="0"/>
                <a:cs typeface="Arial" charset="0"/>
              </a:rPr>
              <a:t>Updated application guidance to clarify that certain services provided by government audit organizations would generally not create threats to independence           allowability of certain functions such as investigations </a:t>
            </a:r>
            <a:r>
              <a:rPr altLang="en-US" dirty="0">
                <a:solidFill>
                  <a:schemeClr val="tx2"/>
                </a:solidFill>
                <a:latin typeface="Arial" charset="0"/>
                <a:cs typeface="Arial" charset="0"/>
              </a:rPr>
              <a:t>(para. 3.72).</a:t>
            </a:r>
          </a:p>
        </p:txBody>
      </p:sp>
      <p:sp>
        <p:nvSpPr>
          <p:cNvPr id="983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378E17D3-9F01-482A-8497-9F55DEBFB0A1}" type="slidenum">
              <a:rPr lang="en-US" altLang="en-US" sz="1400" smtClean="0"/>
              <a:pPr defTabSz="912813" eaLnBrk="1" fontAlgn="base" hangingPunct="1">
                <a:spcBef>
                  <a:spcPct val="0"/>
                </a:spcBef>
                <a:spcAft>
                  <a:spcPct val="0"/>
                </a:spcAft>
                <a:buFontTx/>
                <a:buNone/>
              </a:pPr>
              <a:t>18</a:t>
            </a:fld>
            <a:endParaRPr lang="en-US" altLang="en-US" sz="1400"/>
          </a:p>
        </p:txBody>
      </p:sp>
      <p:sp>
        <p:nvSpPr>
          <p:cNvPr id="2" name="Right Arrow 1"/>
          <p:cNvSpPr/>
          <p:nvPr/>
        </p:nvSpPr>
        <p:spPr>
          <a:xfrm>
            <a:off x="5181600" y="2514600"/>
            <a:ext cx="685800" cy="313944"/>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664964" y="4343400"/>
            <a:ext cx="685800" cy="313944"/>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2800" dirty="0">
                <a:latin typeface="Arial" charset="0"/>
                <a:cs typeface="Arial" charset="0"/>
              </a:rPr>
              <a:t>Additional Updates </a:t>
            </a:r>
            <a:r>
              <a:rPr lang="en-US" altLang="en-US" sz="2800" dirty="0">
                <a:solidFill>
                  <a:schemeClr val="tx2"/>
                </a:solidFill>
                <a:latin typeface="Arial" charset="0"/>
                <a:cs typeface="Arial" charset="0"/>
              </a:rPr>
              <a:t>to Independence Guidance (cont.)</a:t>
            </a:r>
            <a:endParaRPr lang="en-US" sz="2800" dirty="0"/>
          </a:p>
        </p:txBody>
      </p:sp>
      <p:sp>
        <p:nvSpPr>
          <p:cNvPr id="3" name="Content Placeholder 2"/>
          <p:cNvSpPr>
            <a:spLocks noGrp="1"/>
          </p:cNvSpPr>
          <p:nvPr>
            <p:ph idx="1"/>
          </p:nvPr>
        </p:nvSpPr>
        <p:spPr/>
        <p:txBody>
          <a:bodyPr/>
          <a:lstStyle/>
          <a:p>
            <a:r>
              <a:rPr lang="en-US" dirty="0"/>
              <a:t>Further explained the independence requirements of the auditor when the engaging party differs from the responsible party (para. 3.24).</a:t>
            </a:r>
          </a:p>
          <a:p>
            <a:pPr marL="0" indent="0">
              <a:buNone/>
            </a:pPr>
            <a:endParaRPr lang="en-US" dirty="0"/>
          </a:p>
          <a:p>
            <a:r>
              <a:rPr lang="en-US" dirty="0"/>
              <a:t>Added guidance to address situations in which government auditors work in conditions that impair independence (para. 3.25).</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pPr>
              <a:defRPr/>
            </a:pPr>
            <a:r>
              <a:rPr lang="en-US"/>
              <a:t>  </a:t>
            </a:r>
            <a:fld id="{13D2D389-DB12-4E34-8DE1-05C034FF7A4D}" type="slidenum">
              <a:rPr lang="en-US" smtClean="0"/>
              <a:pPr>
                <a:defRPr/>
              </a:pPr>
              <a:t>19</a:t>
            </a:fld>
            <a:endParaRPr lang="en-US"/>
          </a:p>
        </p:txBody>
      </p:sp>
    </p:spTree>
    <p:extLst>
      <p:ext uri="{BB962C8B-B14F-4D97-AF65-F5344CB8AC3E}">
        <p14:creationId xmlns:p14="http://schemas.microsoft.com/office/powerpoint/2010/main" val="139261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algn="ctr" eaLnBrk="1" hangingPunct="1"/>
            <a:r>
              <a:rPr lang="en-US" altLang="en-US" sz="2800" dirty="0">
                <a:latin typeface="Arial" charset="0"/>
                <a:cs typeface="Arial" charset="0"/>
              </a:rPr>
              <a:t>Session Objective</a:t>
            </a:r>
          </a:p>
        </p:txBody>
      </p:sp>
      <p:sp>
        <p:nvSpPr>
          <p:cNvPr id="90115" name="Content Placeholder 2"/>
          <p:cNvSpPr>
            <a:spLocks noGrp="1"/>
          </p:cNvSpPr>
          <p:nvPr>
            <p:ph idx="1"/>
          </p:nvPr>
        </p:nvSpPr>
        <p:spPr>
          <a:xfrm>
            <a:off x="304800" y="2362200"/>
            <a:ext cx="4724400" cy="3659188"/>
          </a:xfrm>
        </p:spPr>
        <p:txBody>
          <a:bodyPr/>
          <a:lstStyle/>
          <a:p>
            <a:pPr marL="0" indent="0" eaLnBrk="1" hangingPunct="1">
              <a:buFont typeface="Arial" charset="0"/>
              <a:buNone/>
            </a:pPr>
            <a:endParaRPr altLang="en-US" sz="2400" dirty="0">
              <a:latin typeface="Arial" charset="0"/>
              <a:cs typeface="Arial" charset="0"/>
            </a:endParaRPr>
          </a:p>
          <a:p>
            <a:pPr marL="0" indent="0" eaLnBrk="1" hangingPunct="1">
              <a:buFont typeface="Arial" charset="0"/>
              <a:buNone/>
            </a:pPr>
            <a:endParaRPr altLang="en-US" sz="2400" dirty="0">
              <a:latin typeface="Arial" charset="0"/>
              <a:cs typeface="Arial" charset="0"/>
            </a:endParaRPr>
          </a:p>
          <a:p>
            <a:pPr marL="0" indent="0" eaLnBrk="1" hangingPunct="1">
              <a:buFont typeface="Arial" charset="0"/>
              <a:buNone/>
            </a:pPr>
            <a:r>
              <a:rPr altLang="en-US" sz="2400" dirty="0">
                <a:latin typeface="Arial" charset="0"/>
                <a:cs typeface="Arial" charset="0"/>
              </a:rPr>
              <a:t>Provide a summary of revisions to</a:t>
            </a:r>
            <a:r>
              <a:rPr altLang="en-US" sz="2400" dirty="0">
                <a:solidFill>
                  <a:srgbClr val="FF0000"/>
                </a:solidFill>
                <a:latin typeface="Arial" charset="0"/>
                <a:cs typeface="Arial" charset="0"/>
              </a:rPr>
              <a:t> </a:t>
            </a:r>
            <a:r>
              <a:rPr altLang="en-US" sz="2400" dirty="0">
                <a:latin typeface="Arial" charset="0"/>
                <a:cs typeface="Arial" charset="0"/>
              </a:rPr>
              <a:t>the Yellow Book</a:t>
            </a:r>
          </a:p>
          <a:p>
            <a:pPr marL="455613" lvl="1" indent="0" eaLnBrk="1" hangingPunct="1">
              <a:buFont typeface="Arial" charset="0"/>
              <a:buNone/>
            </a:pPr>
            <a:endParaRPr altLang="en-US" dirty="0">
              <a:latin typeface="Arial" charset="0"/>
              <a:cs typeface="Arial" charset="0"/>
            </a:endParaRPr>
          </a:p>
        </p:txBody>
      </p:sp>
      <p:sp>
        <p:nvSpPr>
          <p:cNvPr id="9011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F3CEE4BD-06A4-45BD-835B-E5EF2BC87E68}" type="slidenum">
              <a:rPr lang="en-US" altLang="en-US" sz="1400" smtClean="0"/>
              <a:pPr defTabSz="912813" eaLnBrk="1" fontAlgn="base" hangingPunct="1">
                <a:spcBef>
                  <a:spcPct val="0"/>
                </a:spcBef>
                <a:spcAft>
                  <a:spcPct val="0"/>
                </a:spcAft>
                <a:buFontTx/>
                <a:buNone/>
              </a:pPr>
              <a:t>2</a:t>
            </a:fld>
            <a:endParaRPr lang="en-US" altLang="en-US" sz="1400"/>
          </a:p>
        </p:txBody>
      </p:sp>
      <p:pic>
        <p:nvPicPr>
          <p:cNvPr id="901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28850"/>
            <a:ext cx="3276600"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Common Yellow Book Technical Assistance Questions </a:t>
            </a:r>
          </a:p>
        </p:txBody>
      </p:sp>
      <p:sp>
        <p:nvSpPr>
          <p:cNvPr id="3" name="Content Placeholder 2"/>
          <p:cNvSpPr>
            <a:spLocks noGrp="1"/>
          </p:cNvSpPr>
          <p:nvPr>
            <p:ph idx="1"/>
          </p:nvPr>
        </p:nvSpPr>
        <p:spPr/>
        <p:txBody>
          <a:bodyPr/>
          <a:lstStyle/>
          <a:p>
            <a:pPr marL="0" lvl="0" indent="0" algn="ctr">
              <a:buNone/>
            </a:pPr>
            <a:r>
              <a:rPr lang="en-US" sz="3200" b="1" dirty="0">
                <a:solidFill>
                  <a:srgbClr val="044F91"/>
                </a:solidFill>
              </a:rPr>
              <a:t>Example 3</a:t>
            </a:r>
          </a:p>
          <a:p>
            <a:pPr marL="0" lvl="0" indent="0" algn="ctr">
              <a:buNone/>
            </a:pPr>
            <a:endParaRPr lang="en-US" sz="3200" b="1" dirty="0">
              <a:solidFill>
                <a:srgbClr val="044F91"/>
              </a:solidFill>
            </a:endParaRPr>
          </a:p>
          <a:p>
            <a:pPr marL="0" lvl="0" indent="0" algn="ctr">
              <a:buNone/>
            </a:pPr>
            <a:r>
              <a:rPr lang="en-US" sz="3200" b="1" dirty="0">
                <a:solidFill>
                  <a:srgbClr val="044F91"/>
                </a:solidFill>
              </a:rPr>
              <a:t>Question:</a:t>
            </a:r>
          </a:p>
          <a:p>
            <a:pPr marL="0" lvl="0" indent="0" algn="ctr">
              <a:buNone/>
            </a:pPr>
            <a:endParaRPr lang="en-US" b="1" dirty="0">
              <a:solidFill>
                <a:srgbClr val="044F91"/>
              </a:solidFill>
            </a:endParaRPr>
          </a:p>
          <a:p>
            <a:pPr marL="0" lvl="0" indent="0" algn="ctr">
              <a:buNone/>
            </a:pPr>
            <a:r>
              <a:rPr lang="en-US" sz="2400" dirty="0">
                <a:solidFill>
                  <a:srgbClr val="044F91"/>
                </a:solidFill>
              </a:rPr>
              <a:t>Is there an independence threat related to an auditor’s preparation of financial statements for an audit client? </a:t>
            </a:r>
          </a:p>
          <a:p>
            <a:endParaRPr lang="en-US" dirty="0"/>
          </a:p>
        </p:txBody>
      </p:sp>
      <p:sp>
        <p:nvSpPr>
          <p:cNvPr id="7" name="Slide Number Placeholder 6"/>
          <p:cNvSpPr>
            <a:spLocks noGrp="1"/>
          </p:cNvSpPr>
          <p:nvPr>
            <p:ph type="sldNum" sz="quarter" idx="12"/>
          </p:nvPr>
        </p:nvSpPr>
        <p:spPr/>
        <p:txBody>
          <a:bodyPr/>
          <a:lstStyle/>
          <a:p>
            <a:r>
              <a:rPr lang="en-US" dirty="0">
                <a:solidFill>
                  <a:srgbClr val="044F91"/>
                </a:solidFill>
              </a:rPr>
              <a:t>  </a:t>
            </a:r>
            <a:fld id="{01E16EBA-0216-4FA1-BFEC-225E79399361}" type="slidenum">
              <a:rPr lang="en-US" smtClean="0">
                <a:solidFill>
                  <a:srgbClr val="044F91"/>
                </a:solidFill>
              </a:rPr>
              <a:pPr/>
              <a:t>20</a:t>
            </a:fld>
            <a:endParaRPr lang="en-US" dirty="0">
              <a:solidFill>
                <a:srgbClr val="044F91"/>
              </a:solidFill>
            </a:endParaRPr>
          </a:p>
        </p:txBody>
      </p:sp>
    </p:spTree>
    <p:extLst>
      <p:ext uri="{BB962C8B-B14F-4D97-AF65-F5344CB8AC3E}">
        <p14:creationId xmlns:p14="http://schemas.microsoft.com/office/powerpoint/2010/main" val="3599950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Example 3</a:t>
            </a:r>
          </a:p>
        </p:txBody>
      </p:sp>
      <p:sp>
        <p:nvSpPr>
          <p:cNvPr id="3" name="Content Placeholder 2"/>
          <p:cNvSpPr>
            <a:spLocks noGrp="1"/>
          </p:cNvSpPr>
          <p:nvPr>
            <p:ph idx="1"/>
          </p:nvPr>
        </p:nvSpPr>
        <p:spPr/>
        <p:txBody>
          <a:bodyPr/>
          <a:lstStyle/>
          <a:p>
            <a:pPr marL="169664" indent="0">
              <a:buClr>
                <a:srgbClr val="FF0000"/>
              </a:buClr>
              <a:buFont typeface="Wingdings" pitchFamily="2" charset="2"/>
              <a:buChar char="ü"/>
            </a:pPr>
            <a:endParaRPr lang="en-US" sz="2400" dirty="0"/>
          </a:p>
          <a:p>
            <a:pPr marL="404340" indent="-169664"/>
            <a:r>
              <a:rPr lang="en-US" sz="2400" b="1" dirty="0"/>
              <a:t>GAGAS Issue: </a:t>
            </a:r>
            <a:r>
              <a:rPr lang="en-US" sz="2400" dirty="0"/>
              <a:t>Are there any independence requirements in GAGAS that prohibit the auditors from preparing the client’s financial statements?</a:t>
            </a:r>
          </a:p>
          <a:p>
            <a:pPr marL="404340" indent="-169664"/>
            <a:endParaRPr lang="en-US" sz="2400" dirty="0"/>
          </a:p>
          <a:p>
            <a:pPr marL="404340" indent="-169664"/>
            <a:r>
              <a:rPr lang="en-US" sz="2400" b="1" dirty="0"/>
              <a:t>GAGAS Reference: </a:t>
            </a:r>
          </a:p>
          <a:p>
            <a:pPr marL="804390" lvl="1" indent="-169664"/>
            <a:r>
              <a:rPr lang="en-US" sz="2400" dirty="0"/>
              <a:t>2011 Paragraphs 3.34, 3.50 - 3.52, and 3.59 </a:t>
            </a:r>
          </a:p>
          <a:p>
            <a:pPr marL="804390" lvl="1" indent="-169664"/>
            <a:r>
              <a:rPr lang="en-US" sz="2400" dirty="0"/>
              <a:t>2018 Paragraphs 3.73 – 3.82, 3.87 – 3.95, and 3.107</a:t>
            </a:r>
            <a:endParaRPr lang="en-US" dirty="0"/>
          </a:p>
        </p:txBody>
      </p:sp>
      <p:sp>
        <p:nvSpPr>
          <p:cNvPr id="7" name="Slide Number Placeholder 6"/>
          <p:cNvSpPr>
            <a:spLocks noGrp="1"/>
          </p:cNvSpPr>
          <p:nvPr>
            <p:ph type="sldNum" sz="quarter" idx="12"/>
          </p:nvPr>
        </p:nvSpPr>
        <p:spPr/>
        <p:txBody>
          <a:bodyPr/>
          <a:lstStyle/>
          <a:p>
            <a:r>
              <a:rPr lang="en-US" dirty="0">
                <a:solidFill>
                  <a:srgbClr val="044F91"/>
                </a:solidFill>
              </a:rPr>
              <a:t>  </a:t>
            </a:r>
            <a:fld id="{01E16EBA-0216-4FA1-BFEC-225E79399361}" type="slidenum">
              <a:rPr lang="en-US" smtClean="0">
                <a:solidFill>
                  <a:srgbClr val="044F91"/>
                </a:solidFill>
              </a:rPr>
              <a:pPr/>
              <a:t>21</a:t>
            </a:fld>
            <a:endParaRPr lang="en-US" dirty="0">
              <a:solidFill>
                <a:srgbClr val="044F91"/>
              </a:solidFill>
            </a:endParaRPr>
          </a:p>
        </p:txBody>
      </p:sp>
    </p:spTree>
    <p:extLst>
      <p:ext uri="{BB962C8B-B14F-4D97-AF65-F5344CB8AC3E}">
        <p14:creationId xmlns:p14="http://schemas.microsoft.com/office/powerpoint/2010/main" val="1368877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Example 4</a:t>
            </a:r>
          </a:p>
        </p:txBody>
      </p:sp>
      <p:sp>
        <p:nvSpPr>
          <p:cNvPr id="3" name="Content Placeholder 2"/>
          <p:cNvSpPr>
            <a:spLocks noGrp="1"/>
          </p:cNvSpPr>
          <p:nvPr>
            <p:ph idx="1"/>
          </p:nvPr>
        </p:nvSpPr>
        <p:spPr/>
        <p:txBody>
          <a:bodyPr/>
          <a:lstStyle/>
          <a:p>
            <a:pPr marL="0" lvl="0" indent="0" algn="ctr">
              <a:buNone/>
            </a:pPr>
            <a:endParaRPr lang="en-US" sz="3200" b="1" dirty="0">
              <a:solidFill>
                <a:srgbClr val="044F91"/>
              </a:solidFill>
            </a:endParaRPr>
          </a:p>
          <a:p>
            <a:pPr marL="0" lvl="0" indent="0" algn="ctr">
              <a:buNone/>
            </a:pPr>
            <a:r>
              <a:rPr lang="en-US" sz="3200" b="1" dirty="0">
                <a:solidFill>
                  <a:srgbClr val="044F91"/>
                </a:solidFill>
              </a:rPr>
              <a:t>Question:</a:t>
            </a:r>
          </a:p>
          <a:p>
            <a:pPr marL="0" lvl="0" indent="0" algn="ctr">
              <a:buNone/>
            </a:pPr>
            <a:endParaRPr lang="en-US" b="1" dirty="0">
              <a:solidFill>
                <a:srgbClr val="044F91"/>
              </a:solidFill>
            </a:endParaRPr>
          </a:p>
          <a:p>
            <a:pPr marL="0" lvl="0" indent="0" algn="ctr">
              <a:buNone/>
            </a:pPr>
            <a:r>
              <a:rPr lang="en-US" sz="2400" dirty="0">
                <a:solidFill>
                  <a:srgbClr val="044F91"/>
                </a:solidFill>
              </a:rPr>
              <a:t>An auditor’s prospective new client, who has never undergone an audit before, requested assistance with audit preparation. Can the auditor advise the client as to what documentation would be needed for review by the auditor?</a:t>
            </a:r>
          </a:p>
          <a:p>
            <a:endParaRPr lang="en-US" dirty="0"/>
          </a:p>
        </p:txBody>
      </p:sp>
      <p:sp>
        <p:nvSpPr>
          <p:cNvPr id="7" name="Slide Number Placeholder 6"/>
          <p:cNvSpPr>
            <a:spLocks noGrp="1"/>
          </p:cNvSpPr>
          <p:nvPr>
            <p:ph type="sldNum" sz="quarter" idx="12"/>
          </p:nvPr>
        </p:nvSpPr>
        <p:spPr/>
        <p:txBody>
          <a:bodyPr/>
          <a:lstStyle/>
          <a:p>
            <a:r>
              <a:rPr lang="en-US" dirty="0">
                <a:solidFill>
                  <a:srgbClr val="044F91"/>
                </a:solidFill>
              </a:rPr>
              <a:t>  </a:t>
            </a:r>
            <a:fld id="{01E16EBA-0216-4FA1-BFEC-225E79399361}" type="slidenum">
              <a:rPr lang="en-US" smtClean="0">
                <a:solidFill>
                  <a:srgbClr val="044F91"/>
                </a:solidFill>
              </a:rPr>
              <a:pPr/>
              <a:t>22</a:t>
            </a:fld>
            <a:endParaRPr lang="en-US" dirty="0">
              <a:solidFill>
                <a:srgbClr val="044F91"/>
              </a:solidFill>
            </a:endParaRPr>
          </a:p>
        </p:txBody>
      </p:sp>
    </p:spTree>
    <p:extLst>
      <p:ext uri="{BB962C8B-B14F-4D97-AF65-F5344CB8AC3E}">
        <p14:creationId xmlns:p14="http://schemas.microsoft.com/office/powerpoint/2010/main" val="9224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Example 4</a:t>
            </a:r>
          </a:p>
        </p:txBody>
      </p:sp>
      <p:sp>
        <p:nvSpPr>
          <p:cNvPr id="3" name="Content Placeholder 2"/>
          <p:cNvSpPr>
            <a:spLocks noGrp="1"/>
          </p:cNvSpPr>
          <p:nvPr>
            <p:ph idx="1"/>
          </p:nvPr>
        </p:nvSpPr>
        <p:spPr/>
        <p:txBody>
          <a:bodyPr/>
          <a:lstStyle/>
          <a:p>
            <a:pPr marL="169664" indent="0">
              <a:buClr>
                <a:srgbClr val="FF0000"/>
              </a:buClr>
              <a:buFont typeface="Wingdings" pitchFamily="2" charset="2"/>
              <a:buChar char="ü"/>
            </a:pPr>
            <a:endParaRPr lang="en-US" sz="2400" dirty="0"/>
          </a:p>
          <a:p>
            <a:pPr lvl="0"/>
            <a:r>
              <a:rPr lang="en-US" sz="2400" b="1" dirty="0">
                <a:solidFill>
                  <a:srgbClr val="044F91"/>
                </a:solidFill>
              </a:rPr>
              <a:t>GAGAS Issue: </a:t>
            </a:r>
            <a:r>
              <a:rPr lang="en-US" sz="2400" dirty="0">
                <a:solidFill>
                  <a:srgbClr val="044F91"/>
                </a:solidFill>
              </a:rPr>
              <a:t>Would helping the client in preparing for an audit pose a threat to the auditor’s independence necessary to conduct a GAGAS audit?</a:t>
            </a:r>
          </a:p>
          <a:p>
            <a:pPr lvl="0"/>
            <a:endParaRPr lang="en-US" sz="2400" dirty="0">
              <a:solidFill>
                <a:srgbClr val="044F91"/>
              </a:solidFill>
            </a:endParaRPr>
          </a:p>
          <a:p>
            <a:pPr lvl="0"/>
            <a:r>
              <a:rPr lang="en-US" sz="2400" b="1" dirty="0">
                <a:solidFill>
                  <a:srgbClr val="044F91"/>
                </a:solidFill>
              </a:rPr>
              <a:t>GAGAS Reference: </a:t>
            </a:r>
          </a:p>
          <a:p>
            <a:pPr lvl="1"/>
            <a:r>
              <a:rPr lang="en-US" sz="2400" dirty="0">
                <a:solidFill>
                  <a:srgbClr val="044F91"/>
                </a:solidFill>
              </a:rPr>
              <a:t>2011 Paragraphs 3.08, 3.13, 3.34, 3.40, and 3.41</a:t>
            </a:r>
          </a:p>
          <a:p>
            <a:pPr lvl="1"/>
            <a:r>
              <a:rPr lang="en-US" sz="2400" dirty="0">
                <a:solidFill>
                  <a:srgbClr val="044F91"/>
                </a:solidFill>
              </a:rPr>
              <a:t>2018 Paragraphs 3.27, 3.61, 3.64, 3.73, 3.74, 3.70, and 3.71 </a:t>
            </a:r>
          </a:p>
          <a:p>
            <a:endParaRPr lang="en-US" dirty="0"/>
          </a:p>
        </p:txBody>
      </p:sp>
      <p:sp>
        <p:nvSpPr>
          <p:cNvPr id="7" name="Slide Number Placeholder 6"/>
          <p:cNvSpPr>
            <a:spLocks noGrp="1"/>
          </p:cNvSpPr>
          <p:nvPr>
            <p:ph type="sldNum" sz="quarter" idx="12"/>
          </p:nvPr>
        </p:nvSpPr>
        <p:spPr/>
        <p:txBody>
          <a:bodyPr/>
          <a:lstStyle/>
          <a:p>
            <a:r>
              <a:rPr lang="en-US" dirty="0">
                <a:solidFill>
                  <a:srgbClr val="044F91"/>
                </a:solidFill>
              </a:rPr>
              <a:t>  </a:t>
            </a:r>
            <a:fld id="{01E16EBA-0216-4FA1-BFEC-225E79399361}" type="slidenum">
              <a:rPr lang="en-US" smtClean="0">
                <a:solidFill>
                  <a:srgbClr val="044F91"/>
                </a:solidFill>
              </a:rPr>
              <a:pPr/>
              <a:t>23</a:t>
            </a:fld>
            <a:endParaRPr lang="en-US" dirty="0">
              <a:solidFill>
                <a:srgbClr val="044F91"/>
              </a:solidFill>
            </a:endParaRPr>
          </a:p>
        </p:txBody>
      </p:sp>
    </p:spTree>
    <p:extLst>
      <p:ext uri="{BB962C8B-B14F-4D97-AF65-F5344CB8AC3E}">
        <p14:creationId xmlns:p14="http://schemas.microsoft.com/office/powerpoint/2010/main" val="2452116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Competence of Auditors</a:t>
            </a:r>
          </a:p>
        </p:txBody>
      </p:sp>
      <p:sp>
        <p:nvSpPr>
          <p:cNvPr id="3" name="Content Placeholder 2"/>
          <p:cNvSpPr>
            <a:spLocks noGrp="1"/>
          </p:cNvSpPr>
          <p:nvPr>
            <p:ph idx="1"/>
          </p:nvPr>
        </p:nvSpPr>
        <p:spPr/>
        <p:txBody>
          <a:bodyPr/>
          <a:lstStyle/>
          <a:p>
            <a:pPr>
              <a:spcAft>
                <a:spcPts val="1200"/>
              </a:spcAft>
            </a:pPr>
            <a:r>
              <a:rPr lang="en-US" dirty="0"/>
              <a:t>Management assigns auditors to conduct an engagement who before beginning work on the engagement possess the competence needed for their </a:t>
            </a:r>
            <a:r>
              <a:rPr lang="en-US" b="1" dirty="0"/>
              <a:t>assigned roles </a:t>
            </a:r>
            <a:r>
              <a:rPr lang="en-US" dirty="0"/>
              <a:t>(para. 4.02). </a:t>
            </a:r>
          </a:p>
          <a:p>
            <a:pPr>
              <a:spcAft>
                <a:spcPts val="1200"/>
              </a:spcAft>
            </a:pPr>
            <a:r>
              <a:rPr lang="en-US" dirty="0"/>
              <a:t>Audit organizations consider the </a:t>
            </a:r>
            <a:r>
              <a:rPr lang="en-US" b="1" dirty="0"/>
              <a:t>levels of proficiency </a:t>
            </a:r>
            <a:r>
              <a:rPr lang="en-US" dirty="0"/>
              <a:t>needed for each </a:t>
            </a:r>
            <a:r>
              <a:rPr lang="en-US" b="1" dirty="0"/>
              <a:t>role</a:t>
            </a:r>
            <a:r>
              <a:rPr lang="en-US" dirty="0"/>
              <a:t> on the engagement:</a:t>
            </a:r>
          </a:p>
          <a:p>
            <a:pPr lvl="1">
              <a:spcAft>
                <a:spcPts val="1200"/>
              </a:spcAft>
              <a:buFont typeface="Wingdings" panose="05000000000000000000" pitchFamily="2" charset="2"/>
              <a:buChar char="Ø"/>
            </a:pPr>
            <a:r>
              <a:rPr lang="en-US" dirty="0"/>
              <a:t>Nonsupervisory,</a:t>
            </a:r>
          </a:p>
          <a:p>
            <a:pPr lvl="1">
              <a:spcAft>
                <a:spcPts val="1200"/>
              </a:spcAft>
              <a:buFont typeface="Wingdings" panose="05000000000000000000" pitchFamily="2" charset="2"/>
              <a:buChar char="Ø"/>
            </a:pPr>
            <a:r>
              <a:rPr lang="en-US" dirty="0"/>
              <a:t>Supervisory, and </a:t>
            </a:r>
          </a:p>
          <a:p>
            <a:pPr lvl="1">
              <a:lnSpc>
                <a:spcPct val="100000"/>
              </a:lnSpc>
              <a:spcBef>
                <a:spcPts val="0"/>
              </a:spcBef>
              <a:spcAft>
                <a:spcPts val="0"/>
              </a:spcAft>
              <a:buFont typeface="Wingdings" panose="05000000000000000000" pitchFamily="2" charset="2"/>
              <a:buChar char="Ø"/>
            </a:pPr>
            <a:r>
              <a:rPr lang="en-US" dirty="0"/>
              <a:t>Partner and director.                             </a:t>
            </a:r>
          </a:p>
          <a:p>
            <a:pPr marL="457200" lvl="1" indent="0" algn="r">
              <a:lnSpc>
                <a:spcPct val="100000"/>
              </a:lnSpc>
              <a:spcBef>
                <a:spcPts val="0"/>
              </a:spcBef>
              <a:spcAft>
                <a:spcPts val="0"/>
              </a:spcAft>
              <a:buNone/>
            </a:pPr>
            <a:r>
              <a:rPr lang="en-US" dirty="0"/>
              <a:t>(paras. 4.09 and 4.10)</a:t>
            </a:r>
          </a:p>
          <a:p>
            <a:endParaRPr lang="en-US" dirty="0"/>
          </a:p>
        </p:txBody>
      </p:sp>
      <p:sp>
        <p:nvSpPr>
          <p:cNvPr id="4" name="Slide Number Placeholder 3"/>
          <p:cNvSpPr>
            <a:spLocks noGrp="1"/>
          </p:cNvSpPr>
          <p:nvPr>
            <p:ph type="sldNum" sz="quarter" idx="12"/>
          </p:nvPr>
        </p:nvSpPr>
        <p:spPr/>
        <p:txBody>
          <a:bodyPr/>
          <a:lstStyle/>
          <a:p>
            <a:pPr>
              <a:defRPr/>
            </a:pPr>
            <a:r>
              <a:rPr lang="en-US"/>
              <a:t>  </a:t>
            </a:r>
            <a:fld id="{13D2D389-DB12-4E34-8DE1-05C034FF7A4D}" type="slidenum">
              <a:rPr lang="en-US" smtClean="0"/>
              <a:pPr>
                <a:defRPr/>
              </a:pPr>
              <a:t>24</a:t>
            </a:fld>
            <a:endParaRPr lang="en-US"/>
          </a:p>
        </p:txBody>
      </p:sp>
    </p:spTree>
    <p:extLst>
      <p:ext uri="{BB962C8B-B14F-4D97-AF65-F5344CB8AC3E}">
        <p14:creationId xmlns:p14="http://schemas.microsoft.com/office/powerpoint/2010/main" val="3655626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algn="ctr" eaLnBrk="1" hangingPunct="1"/>
            <a:r>
              <a:rPr lang="en-US" altLang="en-US" sz="2800" dirty="0">
                <a:latin typeface="Arial" charset="0"/>
                <a:cs typeface="Arial" charset="0"/>
              </a:rPr>
              <a:t>Guidance for CPE Requirements</a:t>
            </a:r>
          </a:p>
        </p:txBody>
      </p:sp>
      <p:pic>
        <p:nvPicPr>
          <p:cNvPr id="7" name="Content Placeholder 6"/>
          <p:cNvPicPr>
            <a:picLocks noGrp="1" noChangeAspect="1"/>
          </p:cNvPicPr>
          <p:nvPr>
            <p:ph idx="1"/>
          </p:nvPr>
        </p:nvPicPr>
        <p:blipFill>
          <a:blip r:embed="rId3"/>
          <a:stretch>
            <a:fillRect/>
          </a:stretch>
        </p:blipFill>
        <p:spPr>
          <a:xfrm>
            <a:off x="936625" y="2357438"/>
            <a:ext cx="2492375" cy="3738562"/>
          </a:xfrm>
          <a:ln w="15875">
            <a:solidFill>
              <a:schemeClr val="tx1"/>
            </a:solidFill>
          </a:ln>
          <a:effectLst>
            <a:outerShdw blurRad="50800" dist="38100" dir="2700000" sx="102000" sy="102000" algn="tl" rotWithShape="0">
              <a:prstClr val="black">
                <a:alpha val="40000"/>
              </a:prstClr>
            </a:outerShdw>
          </a:effectLst>
        </p:spPr>
      </p:pic>
      <p:sp>
        <p:nvSpPr>
          <p:cNvPr id="993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BB17CB49-E730-45A4-AEEC-71F165F188DF}" type="slidenum">
              <a:rPr lang="en-US" altLang="en-US" sz="1400" smtClean="0"/>
              <a:pPr defTabSz="912813" eaLnBrk="1" fontAlgn="base" hangingPunct="1">
                <a:spcBef>
                  <a:spcPct val="0"/>
                </a:spcBef>
                <a:spcAft>
                  <a:spcPct val="0"/>
                </a:spcAft>
                <a:buFontTx/>
                <a:buNone/>
              </a:pPr>
              <a:t>25</a:t>
            </a:fld>
            <a:endParaRPr lang="en-US" altLang="en-US" sz="1400"/>
          </a:p>
        </p:txBody>
      </p:sp>
      <p:sp>
        <p:nvSpPr>
          <p:cNvPr id="6" name="Right Arrow 5"/>
          <p:cNvSpPr/>
          <p:nvPr/>
        </p:nvSpPr>
        <p:spPr>
          <a:xfrm>
            <a:off x="3898900" y="3935413"/>
            <a:ext cx="977900" cy="484187"/>
          </a:xfrm>
          <a:prstGeom prst="right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31" fontAlgn="auto">
              <a:spcBef>
                <a:spcPts val="0"/>
              </a:spcBef>
              <a:spcAft>
                <a:spcPts val="0"/>
              </a:spcAft>
              <a:defRPr/>
            </a:pPr>
            <a:endParaRPr lang="en-US"/>
          </a:p>
        </p:txBody>
      </p:sp>
      <p:grpSp>
        <p:nvGrpSpPr>
          <p:cNvPr id="99334" name="Group 7"/>
          <p:cNvGrpSpPr>
            <a:grpSpLocks/>
          </p:cNvGrpSpPr>
          <p:nvPr/>
        </p:nvGrpSpPr>
        <p:grpSpPr bwMode="auto">
          <a:xfrm>
            <a:off x="5562600" y="2319338"/>
            <a:ext cx="2514600" cy="3716337"/>
            <a:chOff x="5867400" y="2905126"/>
            <a:chExt cx="2438400" cy="3111500"/>
          </a:xfrm>
        </p:grpSpPr>
        <p:pic>
          <p:nvPicPr>
            <p:cNvPr id="10" name="Picture 9" descr="Yellow Cover.jpg"/>
            <p:cNvPicPr>
              <a:picLocks noChangeAspect="1"/>
            </p:cNvPicPr>
            <p:nvPr/>
          </p:nvPicPr>
          <p:blipFill rotWithShape="1">
            <a:blip r:embed="rId4"/>
            <a:srcRect t="39556" b="30222"/>
            <a:stretch/>
          </p:blipFill>
          <p:spPr>
            <a:xfrm>
              <a:off x="5867400" y="2905126"/>
              <a:ext cx="2438400" cy="3111500"/>
            </a:xfrm>
            <a:prstGeom prst="rect">
              <a:avLst/>
            </a:prstGeom>
            <a:ln w="15875">
              <a:solidFill>
                <a:schemeClr val="tx1"/>
              </a:solidFill>
            </a:ln>
            <a:effectLst>
              <a:outerShdw blurRad="50800" dist="38100" dir="2700000" sx="102000" sy="102000" algn="tl" rotWithShape="0">
                <a:prstClr val="black">
                  <a:alpha val="40000"/>
                </a:prstClr>
              </a:outerShdw>
            </a:effectLst>
          </p:spPr>
        </p:pic>
        <p:pic>
          <p:nvPicPr>
            <p:cNvPr id="99336" name="Picture 10"/>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7390" y="2905126"/>
              <a:ext cx="2404342"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algn="ctr" eaLnBrk="1" hangingPunct="1"/>
            <a:r>
              <a:rPr lang="en-US" altLang="en-US" sz="2800" dirty="0">
                <a:latin typeface="Arial" charset="0"/>
                <a:cs typeface="Arial" charset="0"/>
              </a:rPr>
              <a:t>CPE Requirements and Guidance</a:t>
            </a:r>
            <a:endParaRPr lang="en-US" altLang="en-US" sz="2800" dirty="0">
              <a:solidFill>
                <a:srgbClr val="FF0000"/>
              </a:solidFill>
              <a:latin typeface="Arial" charset="0"/>
              <a:cs typeface="Arial" charset="0"/>
            </a:endParaRPr>
          </a:p>
        </p:txBody>
      </p:sp>
      <p:sp>
        <p:nvSpPr>
          <p:cNvPr id="3" name="Content Placeholder 2"/>
          <p:cNvSpPr>
            <a:spLocks noGrp="1"/>
          </p:cNvSpPr>
          <p:nvPr>
            <p:ph idx="1"/>
          </p:nvPr>
        </p:nvSpPr>
        <p:spPr/>
        <p:txBody>
          <a:bodyPr rtlCol="0">
            <a:normAutofit/>
          </a:bodyPr>
          <a:lstStyle/>
          <a:p>
            <a:pPr marL="342419" indent="-342419" defTabSz="913117" eaLnBrk="1" hangingPunct="1">
              <a:spcBef>
                <a:spcPts val="673"/>
              </a:spcBef>
              <a:buFont typeface="Arial" pitchFamily="34" charset="0"/>
              <a:buChar char="•"/>
              <a:defRPr/>
            </a:pPr>
            <a:endParaRPr sz="2000" dirty="0"/>
          </a:p>
          <a:p>
            <a:pPr marL="342419" indent="-342419" defTabSz="913117" eaLnBrk="1" hangingPunct="1">
              <a:spcBef>
                <a:spcPts val="673"/>
              </a:spcBef>
              <a:buFont typeface="Arial" pitchFamily="34" charset="0"/>
              <a:buChar char="•"/>
              <a:defRPr/>
            </a:pPr>
            <a:endParaRPr sz="2000" dirty="0"/>
          </a:p>
          <a:p>
            <a:pPr marL="342419" indent="-342419" defTabSz="913117" eaLnBrk="1" hangingPunct="1">
              <a:spcBef>
                <a:spcPts val="673"/>
              </a:spcBef>
              <a:buFont typeface="Arial" pitchFamily="34" charset="0"/>
              <a:buChar char="•"/>
              <a:defRPr/>
            </a:pPr>
            <a:r>
              <a:rPr sz="2400" dirty="0"/>
              <a:t>Removed the 4-hour GAGAS Qualification CPE requirement </a:t>
            </a:r>
            <a:r>
              <a:rPr sz="2400" dirty="0">
                <a:solidFill>
                  <a:schemeClr val="tx2"/>
                </a:solidFill>
              </a:rPr>
              <a:t>proposed in </a:t>
            </a:r>
            <a:r>
              <a:rPr sz="2400" dirty="0"/>
              <a:t>the exposure draft.</a:t>
            </a:r>
          </a:p>
          <a:p>
            <a:pPr marL="0" indent="0" defTabSz="913117" eaLnBrk="1" hangingPunct="1">
              <a:spcBef>
                <a:spcPts val="673"/>
              </a:spcBef>
              <a:buFont typeface="Arial" pitchFamily="34" charset="0"/>
              <a:buNone/>
              <a:defRPr/>
            </a:pPr>
            <a:endParaRPr sz="2400" dirty="0"/>
          </a:p>
          <a:p>
            <a:pPr marL="342419" indent="-342419" defTabSz="913117" eaLnBrk="1" hangingPunct="1">
              <a:spcBef>
                <a:spcPts val="673"/>
              </a:spcBef>
              <a:buFont typeface="Arial" pitchFamily="34" charset="0"/>
              <a:buChar char="•"/>
              <a:defRPr/>
            </a:pPr>
            <a:r>
              <a:rPr sz="2400" dirty="0"/>
              <a:t>Added application guidance related to obtaining GAGAS specific CPE each time a new Yellow Book revision is </a:t>
            </a:r>
            <a:r>
              <a:rPr sz="2400" dirty="0">
                <a:solidFill>
                  <a:schemeClr val="tx2"/>
                </a:solidFill>
              </a:rPr>
              <a:t>issued (para. 4.19).</a:t>
            </a:r>
          </a:p>
        </p:txBody>
      </p:sp>
      <p:sp>
        <p:nvSpPr>
          <p:cNvPr id="1013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28EE4915-96A5-4038-A750-AD57C8C9394C}" type="slidenum">
              <a:rPr lang="en-US" altLang="en-US" sz="1400" smtClean="0"/>
              <a:pPr defTabSz="912813" eaLnBrk="1" fontAlgn="base" hangingPunct="1">
                <a:spcBef>
                  <a:spcPct val="0"/>
                </a:spcBef>
                <a:spcAft>
                  <a:spcPct val="0"/>
                </a:spcAft>
                <a:buFontTx/>
                <a:buNone/>
              </a:pPr>
              <a:t>26</a:t>
            </a:fld>
            <a:endParaRPr lang="en-US" altLang="en-US" sz="1400"/>
          </a:p>
        </p:txBody>
      </p:sp>
    </p:spTree>
    <p:extLst>
      <p:ext uri="{BB962C8B-B14F-4D97-AF65-F5344CB8AC3E}">
        <p14:creationId xmlns:p14="http://schemas.microsoft.com/office/powerpoint/2010/main" val="2852059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algn="ctr" eaLnBrk="1" hangingPunct="1"/>
            <a:r>
              <a:rPr lang="en-US" altLang="en-US" sz="2800" dirty="0">
                <a:latin typeface="Arial" charset="0"/>
                <a:cs typeface="Arial" charset="0"/>
              </a:rPr>
              <a:t>CPE Requirements and Guidance (cont.)</a:t>
            </a:r>
          </a:p>
        </p:txBody>
      </p:sp>
      <p:sp>
        <p:nvSpPr>
          <p:cNvPr id="3" name="Content Placeholder 2"/>
          <p:cNvSpPr>
            <a:spLocks noGrp="1"/>
          </p:cNvSpPr>
          <p:nvPr>
            <p:ph idx="1"/>
          </p:nvPr>
        </p:nvSpPr>
        <p:spPr/>
        <p:txBody>
          <a:bodyPr rtlCol="0">
            <a:normAutofit/>
          </a:bodyPr>
          <a:lstStyle/>
          <a:p>
            <a:pPr marL="342419" indent="-342419" defTabSz="913117" eaLnBrk="1" hangingPunct="1">
              <a:spcBef>
                <a:spcPts val="1200"/>
              </a:spcBef>
              <a:buFont typeface="Arial" pitchFamily="34" charset="0"/>
              <a:buChar char="•"/>
              <a:defRPr/>
            </a:pPr>
            <a:r>
              <a:rPr lang="en-US" dirty="0"/>
              <a:t>Similar to the 2011 Yellow Book, CPE requirements are</a:t>
            </a:r>
            <a:r>
              <a:rPr lang="en-US" sz="2400" dirty="0"/>
              <a:t>:</a:t>
            </a:r>
          </a:p>
          <a:p>
            <a:pPr marL="342419" indent="-342419" defTabSz="913117" eaLnBrk="1" hangingPunct="1">
              <a:spcBef>
                <a:spcPts val="673"/>
              </a:spcBef>
              <a:buFont typeface="Arial" pitchFamily="34" charset="0"/>
              <a:buChar char="•"/>
              <a:defRPr/>
            </a:pPr>
            <a:endParaRPr lang="en-US" sz="2000" dirty="0"/>
          </a:p>
          <a:p>
            <a:pPr marL="342419" indent="-342419" defTabSz="913117" eaLnBrk="1" hangingPunct="1">
              <a:spcBef>
                <a:spcPts val="673"/>
              </a:spcBef>
              <a:buFont typeface="Arial" pitchFamily="34" charset="0"/>
              <a:buChar char="•"/>
              <a:defRPr/>
            </a:pPr>
            <a:endParaRPr lang="en-US" sz="2000" dirty="0"/>
          </a:p>
          <a:p>
            <a:pPr marL="342419" indent="-342419" defTabSz="913117" eaLnBrk="1" hangingPunct="1">
              <a:spcBef>
                <a:spcPts val="673"/>
              </a:spcBef>
              <a:buFont typeface="Arial" pitchFamily="34" charset="0"/>
              <a:buChar char="•"/>
              <a:defRPr/>
            </a:pPr>
            <a:endParaRPr lang="en-US" sz="2000" dirty="0"/>
          </a:p>
          <a:p>
            <a:pPr marL="342419" indent="-342419" defTabSz="913117" eaLnBrk="1" hangingPunct="1">
              <a:spcBef>
                <a:spcPts val="673"/>
              </a:spcBef>
              <a:buFont typeface="Arial" pitchFamily="34" charset="0"/>
              <a:buChar char="•"/>
              <a:defRPr/>
            </a:pPr>
            <a:endParaRPr lang="en-US" sz="2000" dirty="0"/>
          </a:p>
          <a:p>
            <a:pPr marL="342419" indent="-342419" defTabSz="913117" eaLnBrk="1" hangingPunct="1">
              <a:spcBef>
                <a:spcPts val="673"/>
              </a:spcBef>
              <a:buFont typeface="Arial" pitchFamily="34" charset="0"/>
              <a:buChar char="•"/>
              <a:defRPr/>
            </a:pPr>
            <a:endParaRPr lang="en-US" dirty="0"/>
          </a:p>
          <a:p>
            <a:pPr marL="0" indent="0" algn="r" defTabSz="913117" eaLnBrk="1" hangingPunct="1">
              <a:spcBef>
                <a:spcPts val="673"/>
              </a:spcBef>
              <a:buNone/>
              <a:defRPr/>
            </a:pPr>
            <a:r>
              <a:rPr lang="en-US" dirty="0"/>
              <a:t>(para. 4.16) </a:t>
            </a:r>
          </a:p>
          <a:p>
            <a:pPr marL="342419" indent="-342419" defTabSz="913117" eaLnBrk="1" hangingPunct="1">
              <a:spcBef>
                <a:spcPts val="673"/>
              </a:spcBef>
              <a:buFont typeface="Arial" pitchFamily="34" charset="0"/>
              <a:buChar char="•"/>
              <a:defRPr/>
            </a:pPr>
            <a:endParaRPr lang="en-US" dirty="0"/>
          </a:p>
          <a:p>
            <a:pPr marL="342419" indent="-342419" defTabSz="913117" eaLnBrk="1" hangingPunct="1">
              <a:spcBef>
                <a:spcPts val="673"/>
              </a:spcBef>
              <a:buFont typeface="Arial" pitchFamily="34" charset="0"/>
              <a:buChar char="•"/>
              <a:defRPr/>
            </a:pPr>
            <a:r>
              <a:rPr lang="en-US" dirty="0"/>
              <a:t>Refined lists of examples of topics and subjects that qualify for the 24 hour and 56 hour requirements (paras. 4.21 - 4.24).</a:t>
            </a:r>
            <a:endParaRPr dirty="0"/>
          </a:p>
        </p:txBody>
      </p:sp>
      <p:sp>
        <p:nvSpPr>
          <p:cNvPr id="1013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28EE4915-96A5-4038-A750-AD57C8C9394C}" type="slidenum">
              <a:rPr lang="en-US" altLang="en-US" sz="1400" smtClean="0"/>
              <a:pPr defTabSz="912813" eaLnBrk="1" fontAlgn="base" hangingPunct="1">
                <a:spcBef>
                  <a:spcPct val="0"/>
                </a:spcBef>
                <a:spcAft>
                  <a:spcPct val="0"/>
                </a:spcAft>
                <a:buFontTx/>
                <a:buNone/>
              </a:pPr>
              <a:t>27</a:t>
            </a:fld>
            <a:endParaRPr lang="en-US" altLang="en-US" sz="1400"/>
          </a:p>
        </p:txBody>
      </p:sp>
      <p:graphicFrame>
        <p:nvGraphicFramePr>
          <p:cNvPr id="2" name="Table 1"/>
          <p:cNvGraphicFramePr>
            <a:graphicFrameLocks noGrp="1"/>
          </p:cNvGraphicFramePr>
          <p:nvPr>
            <p:extLst>
              <p:ext uri="{D42A27DB-BD31-4B8C-83A1-F6EECF244321}">
                <p14:modId xmlns:p14="http://schemas.microsoft.com/office/powerpoint/2010/main" val="2017212733"/>
              </p:ext>
            </p:extLst>
          </p:nvPr>
        </p:nvGraphicFramePr>
        <p:xfrm>
          <a:off x="685800" y="2667000"/>
          <a:ext cx="7772400" cy="1905000"/>
        </p:xfrm>
        <a:graphic>
          <a:graphicData uri="http://schemas.openxmlformats.org/drawingml/2006/table">
            <a:tbl>
              <a:tblPr firstRow="1" firstCol="1" bandRow="1">
                <a:tableStyleId>{073A0DAA-6AF3-43AB-8588-CEC1D06C72B9}</a:tableStyleId>
              </a:tblPr>
              <a:tblGrid>
                <a:gridCol w="1621684">
                  <a:extLst>
                    <a:ext uri="{9D8B030D-6E8A-4147-A177-3AD203B41FA5}">
                      <a16:colId xmlns:a16="http://schemas.microsoft.com/office/drawing/2014/main" val="20000"/>
                    </a:ext>
                  </a:extLst>
                </a:gridCol>
                <a:gridCol w="6150716">
                  <a:extLst>
                    <a:ext uri="{9D8B030D-6E8A-4147-A177-3AD203B41FA5}">
                      <a16:colId xmlns:a16="http://schemas.microsoft.com/office/drawing/2014/main" val="20001"/>
                    </a:ext>
                  </a:extLst>
                </a:gridCol>
              </a:tblGrid>
              <a:tr h="366700">
                <a:tc>
                  <a:txBody>
                    <a:bodyPr/>
                    <a:lstStyle/>
                    <a:p>
                      <a:pPr marL="0" marR="0" algn="l">
                        <a:lnSpc>
                          <a:spcPts val="1300"/>
                        </a:lnSpc>
                        <a:spcBef>
                          <a:spcPts val="0"/>
                        </a:spcBef>
                        <a:spcAft>
                          <a:spcPts val="0"/>
                        </a:spcAft>
                        <a:tabLst>
                          <a:tab pos="4343400" algn="l"/>
                          <a:tab pos="4514850" algn="l"/>
                        </a:tabLst>
                      </a:pPr>
                      <a:r>
                        <a:rPr lang="en-US" sz="1800" dirty="0">
                          <a:effectLst/>
                        </a:rPr>
                        <a:t>CPE Hours</a:t>
                      </a:r>
                      <a:endParaRPr lang="en-US" sz="1800" dirty="0">
                        <a:effectLst/>
                        <a:latin typeface="Arial"/>
                        <a:ea typeface="Times New Roman"/>
                        <a:cs typeface="Times New Roman"/>
                      </a:endParaRPr>
                    </a:p>
                  </a:txBody>
                  <a:tcPr marL="68580" marR="68580" marT="0" marB="0" anchor="ctr"/>
                </a:tc>
                <a:tc>
                  <a:txBody>
                    <a:bodyPr/>
                    <a:lstStyle/>
                    <a:p>
                      <a:pPr marL="0" marR="0">
                        <a:lnSpc>
                          <a:spcPts val="1300"/>
                        </a:lnSpc>
                        <a:spcBef>
                          <a:spcPts val="0"/>
                        </a:spcBef>
                        <a:spcAft>
                          <a:spcPts val="0"/>
                        </a:spcAft>
                        <a:tabLst>
                          <a:tab pos="4343400" algn="l"/>
                          <a:tab pos="4514850" algn="l"/>
                        </a:tabLst>
                      </a:pPr>
                      <a:r>
                        <a:rPr lang="en-US" sz="1800" dirty="0">
                          <a:effectLst/>
                        </a:rPr>
                        <a:t>Subject Matter Categories of CPE</a:t>
                      </a:r>
                      <a:endParaRPr lang="en-US" sz="18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0"/>
                  </a:ext>
                </a:extLst>
              </a:tr>
              <a:tr h="927133">
                <a:tc>
                  <a:txBody>
                    <a:bodyPr/>
                    <a:lstStyle/>
                    <a:p>
                      <a:pPr marL="0" marR="0">
                        <a:lnSpc>
                          <a:spcPts val="1300"/>
                        </a:lnSpc>
                        <a:spcBef>
                          <a:spcPts val="0"/>
                        </a:spcBef>
                        <a:spcAft>
                          <a:spcPts val="0"/>
                        </a:spcAft>
                        <a:tabLst>
                          <a:tab pos="4343400" algn="l"/>
                          <a:tab pos="4514850" algn="l"/>
                        </a:tabLst>
                      </a:pPr>
                      <a:r>
                        <a:rPr lang="en-US" sz="1800" dirty="0">
                          <a:effectLst/>
                        </a:rPr>
                        <a:t>24 hours</a:t>
                      </a:r>
                      <a:endParaRPr lang="en-US" sz="1800" dirty="0">
                        <a:effectLst/>
                        <a:latin typeface="Arial"/>
                        <a:ea typeface="Times New Roman"/>
                        <a:cs typeface="Times New Roman"/>
                      </a:endParaRPr>
                    </a:p>
                  </a:txBody>
                  <a:tcPr marL="68580" marR="68580" marT="0" marB="0" anchor="ctr"/>
                </a:tc>
                <a:tc>
                  <a:txBody>
                    <a:bodyPr/>
                    <a:lstStyle/>
                    <a:p>
                      <a:pPr marL="0" marR="0">
                        <a:lnSpc>
                          <a:spcPts val="1900"/>
                        </a:lnSpc>
                        <a:spcBef>
                          <a:spcPts val="0"/>
                        </a:spcBef>
                        <a:spcAft>
                          <a:spcPts val="0"/>
                        </a:spcAft>
                        <a:tabLst>
                          <a:tab pos="4343400" algn="l"/>
                          <a:tab pos="4514850" algn="l"/>
                        </a:tabLst>
                      </a:pPr>
                      <a:r>
                        <a:rPr lang="en-US" sz="1800" dirty="0">
                          <a:effectLst/>
                        </a:rPr>
                        <a:t>Subject matter directly related to the government environment, government auditing, or the specific or unique environment in which the audited entity operates</a:t>
                      </a:r>
                      <a:endParaRPr lang="en-US" sz="18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1"/>
                  </a:ext>
                </a:extLst>
              </a:tr>
              <a:tr h="611167">
                <a:tc>
                  <a:txBody>
                    <a:bodyPr/>
                    <a:lstStyle/>
                    <a:p>
                      <a:pPr marL="0" marR="0">
                        <a:lnSpc>
                          <a:spcPts val="1300"/>
                        </a:lnSpc>
                        <a:spcBef>
                          <a:spcPts val="0"/>
                        </a:spcBef>
                        <a:spcAft>
                          <a:spcPts val="0"/>
                        </a:spcAft>
                        <a:tabLst>
                          <a:tab pos="4343400" algn="l"/>
                          <a:tab pos="4514850" algn="l"/>
                        </a:tabLst>
                      </a:pPr>
                      <a:r>
                        <a:rPr lang="en-US" sz="1800" dirty="0">
                          <a:effectLst/>
                        </a:rPr>
                        <a:t>56 hours</a:t>
                      </a:r>
                      <a:endParaRPr lang="en-US" sz="1800" dirty="0">
                        <a:effectLst/>
                        <a:latin typeface="Arial"/>
                        <a:ea typeface="Times New Roman"/>
                        <a:cs typeface="Times New Roman"/>
                      </a:endParaRPr>
                    </a:p>
                  </a:txBody>
                  <a:tcPr marL="68580" marR="68580" marT="0" marB="0" anchor="ctr"/>
                </a:tc>
                <a:tc>
                  <a:txBody>
                    <a:bodyPr/>
                    <a:lstStyle/>
                    <a:p>
                      <a:pPr marL="0" marR="0">
                        <a:lnSpc>
                          <a:spcPts val="1900"/>
                        </a:lnSpc>
                        <a:spcBef>
                          <a:spcPts val="0"/>
                        </a:spcBef>
                        <a:spcAft>
                          <a:spcPts val="0"/>
                        </a:spcAft>
                        <a:tabLst>
                          <a:tab pos="4343400" algn="l"/>
                          <a:tab pos="4514850" algn="l"/>
                        </a:tabLst>
                      </a:pPr>
                      <a:r>
                        <a:rPr lang="en-US" sz="1800" dirty="0">
                          <a:effectLst/>
                        </a:rPr>
                        <a:t>Subject matter that directly enhance auditors’ professional expertise to conduct engagements </a:t>
                      </a:r>
                      <a:endParaRPr lang="en-US" sz="18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algn="ctr" eaLnBrk="1" hangingPunct="1"/>
            <a:r>
              <a:rPr lang="en-US" altLang="en-US" sz="2800" dirty="0">
                <a:solidFill>
                  <a:schemeClr val="tx2"/>
                </a:solidFill>
                <a:latin typeface="Arial" charset="0"/>
                <a:cs typeface="Arial" charset="0"/>
              </a:rPr>
              <a:t>Competence of Specialists</a:t>
            </a:r>
          </a:p>
        </p:txBody>
      </p:sp>
      <p:sp>
        <p:nvSpPr>
          <p:cNvPr id="3" name="Content Placeholder 2"/>
          <p:cNvSpPr>
            <a:spLocks noGrp="1"/>
          </p:cNvSpPr>
          <p:nvPr>
            <p:ph idx="1"/>
          </p:nvPr>
        </p:nvSpPr>
        <p:spPr/>
        <p:txBody>
          <a:bodyPr rtlCol="0">
            <a:normAutofit fontScale="77500" lnSpcReduction="20000"/>
          </a:bodyPr>
          <a:lstStyle/>
          <a:p>
            <a:pPr defTabSz="913117" eaLnBrk="1" hangingPunct="1">
              <a:lnSpc>
                <a:spcPct val="120000"/>
              </a:lnSpc>
              <a:spcBef>
                <a:spcPts val="673"/>
              </a:spcBef>
              <a:buFont typeface="Wingdings" panose="05000000000000000000" pitchFamily="2" charset="2"/>
              <a:buChar char="Ø"/>
              <a:defRPr/>
            </a:pPr>
            <a:r>
              <a:rPr sz="2400" dirty="0"/>
              <a:t>Engagement team should determine whether specialists are qualified and competent in their areas of </a:t>
            </a:r>
            <a:r>
              <a:rPr sz="2400" dirty="0">
                <a:solidFill>
                  <a:schemeClr val="tx2"/>
                </a:solidFill>
              </a:rPr>
              <a:t>specialization (para. 4.12).</a:t>
            </a:r>
          </a:p>
          <a:p>
            <a:pPr defTabSz="913117" eaLnBrk="1" hangingPunct="1">
              <a:lnSpc>
                <a:spcPct val="120000"/>
              </a:lnSpc>
              <a:spcBef>
                <a:spcPts val="673"/>
              </a:spcBef>
              <a:buFont typeface="Wingdings" panose="05000000000000000000" pitchFamily="2" charset="2"/>
              <a:buChar char="Ø"/>
              <a:defRPr/>
            </a:pPr>
            <a:endParaRPr sz="2400" dirty="0"/>
          </a:p>
          <a:p>
            <a:pPr defTabSz="913117" eaLnBrk="1" hangingPunct="1">
              <a:lnSpc>
                <a:spcPct val="120000"/>
              </a:lnSpc>
              <a:spcBef>
                <a:spcPts val="673"/>
              </a:spcBef>
              <a:buFont typeface="Wingdings" panose="05000000000000000000" pitchFamily="2" charset="2"/>
              <a:buChar char="Ø"/>
              <a:defRPr/>
            </a:pPr>
            <a:r>
              <a:rPr sz="2400" dirty="0"/>
              <a:t>External specialists are not subject to Yellow Book CPE requirements </a:t>
            </a:r>
            <a:r>
              <a:rPr sz="2400" dirty="0">
                <a:solidFill>
                  <a:schemeClr val="tx2"/>
                </a:solidFill>
              </a:rPr>
              <a:t>(para. 4.30).</a:t>
            </a:r>
          </a:p>
          <a:p>
            <a:pPr defTabSz="913117" eaLnBrk="1" hangingPunct="1">
              <a:lnSpc>
                <a:spcPct val="120000"/>
              </a:lnSpc>
              <a:spcBef>
                <a:spcPts val="673"/>
              </a:spcBef>
              <a:buFont typeface="Wingdings" panose="05000000000000000000" pitchFamily="2" charset="2"/>
              <a:buChar char="Ø"/>
              <a:defRPr/>
            </a:pPr>
            <a:endParaRPr lang="en-US" sz="2400" dirty="0"/>
          </a:p>
          <a:p>
            <a:pPr defTabSz="913117" eaLnBrk="1" hangingPunct="1">
              <a:lnSpc>
                <a:spcPct val="120000"/>
              </a:lnSpc>
              <a:spcBef>
                <a:spcPts val="673"/>
              </a:spcBef>
              <a:buFont typeface="Wingdings" panose="05000000000000000000" pitchFamily="2" charset="2"/>
              <a:buChar char="Ø"/>
              <a:defRPr/>
            </a:pPr>
            <a:r>
              <a:rPr lang="en-US" sz="2400" dirty="0"/>
              <a:t>Internal specialists who are </a:t>
            </a:r>
            <a:r>
              <a:rPr lang="en-US" sz="2400" b="1" u="sng" dirty="0"/>
              <a:t>not</a:t>
            </a:r>
            <a:r>
              <a:rPr lang="en-US" sz="2400" dirty="0"/>
              <a:t> involved in planning, directing, performing engagement procedures, or reporting are not subject to Yellow Book CPE requirements </a:t>
            </a:r>
            <a:r>
              <a:rPr lang="en-US" sz="2400" dirty="0">
                <a:solidFill>
                  <a:schemeClr val="tx2"/>
                </a:solidFill>
              </a:rPr>
              <a:t>(para. 4.30).</a:t>
            </a:r>
            <a:endParaRPr sz="2400" dirty="0">
              <a:solidFill>
                <a:schemeClr val="tx2"/>
              </a:solidFill>
            </a:endParaRPr>
          </a:p>
          <a:p>
            <a:pPr defTabSz="913117" eaLnBrk="1" hangingPunct="1">
              <a:lnSpc>
                <a:spcPct val="120000"/>
              </a:lnSpc>
              <a:spcBef>
                <a:spcPts val="673"/>
              </a:spcBef>
              <a:buFont typeface="Wingdings" panose="05000000000000000000" pitchFamily="2" charset="2"/>
              <a:buChar char="Ø"/>
              <a:defRPr/>
            </a:pPr>
            <a:endParaRPr sz="2400" dirty="0"/>
          </a:p>
          <a:p>
            <a:pPr defTabSz="913117" eaLnBrk="1" hangingPunct="1">
              <a:lnSpc>
                <a:spcPct val="120000"/>
              </a:lnSpc>
              <a:spcBef>
                <a:spcPts val="673"/>
              </a:spcBef>
              <a:buFont typeface="Wingdings" panose="05000000000000000000" pitchFamily="2" charset="2"/>
              <a:buChar char="Ø"/>
              <a:defRPr/>
            </a:pPr>
            <a:r>
              <a:rPr sz="2400" dirty="0"/>
              <a:t>IT </a:t>
            </a:r>
            <a:r>
              <a:rPr sz="2400" dirty="0">
                <a:solidFill>
                  <a:schemeClr val="tx2"/>
                </a:solidFill>
              </a:rPr>
              <a:t>a</a:t>
            </a:r>
            <a:r>
              <a:rPr sz="2400" dirty="0"/>
              <a:t>uditors are considered auditors and thus are subject to the CPE </a:t>
            </a:r>
            <a:r>
              <a:rPr sz="2400" dirty="0">
                <a:solidFill>
                  <a:schemeClr val="tx2"/>
                </a:solidFill>
              </a:rPr>
              <a:t>requirements (para. 4.13).</a:t>
            </a:r>
          </a:p>
        </p:txBody>
      </p:sp>
      <p:sp>
        <p:nvSpPr>
          <p:cNvPr id="1024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1BCD80B5-FC39-45D1-B9FF-734D031ABCD8}" type="slidenum">
              <a:rPr lang="en-US" altLang="en-US" sz="1400" smtClean="0"/>
              <a:pPr defTabSz="912813" eaLnBrk="1" fontAlgn="base" hangingPunct="1">
                <a:spcBef>
                  <a:spcPct val="0"/>
                </a:spcBef>
                <a:spcAft>
                  <a:spcPct val="0"/>
                </a:spcAft>
                <a:buFontTx/>
                <a:buNone/>
              </a:pPr>
              <a:t>28</a:t>
            </a:fld>
            <a:endParaRPr lang="en-US" altLang="en-U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Common Yellow Book Technical Assistance Questions </a:t>
            </a:r>
          </a:p>
        </p:txBody>
      </p:sp>
      <p:sp>
        <p:nvSpPr>
          <p:cNvPr id="3" name="Content Placeholder 2"/>
          <p:cNvSpPr>
            <a:spLocks noGrp="1"/>
          </p:cNvSpPr>
          <p:nvPr>
            <p:ph idx="1"/>
          </p:nvPr>
        </p:nvSpPr>
        <p:spPr/>
        <p:txBody>
          <a:bodyPr/>
          <a:lstStyle/>
          <a:p>
            <a:pPr marL="0" lvl="0" indent="0" algn="ctr">
              <a:buNone/>
            </a:pPr>
            <a:r>
              <a:rPr lang="en-US" sz="3200" b="1" dirty="0">
                <a:solidFill>
                  <a:srgbClr val="044F91"/>
                </a:solidFill>
              </a:rPr>
              <a:t>Example 5</a:t>
            </a:r>
          </a:p>
          <a:p>
            <a:pPr marL="0" lvl="0" indent="0" algn="ctr">
              <a:buNone/>
            </a:pPr>
            <a:endParaRPr lang="en-US" sz="3200" b="1" dirty="0">
              <a:solidFill>
                <a:srgbClr val="044F91"/>
              </a:solidFill>
            </a:endParaRPr>
          </a:p>
          <a:p>
            <a:pPr marL="0" lvl="0" indent="0" algn="ctr">
              <a:buNone/>
            </a:pPr>
            <a:r>
              <a:rPr lang="en-US" sz="3200" b="1" dirty="0">
                <a:solidFill>
                  <a:srgbClr val="044F91"/>
                </a:solidFill>
              </a:rPr>
              <a:t>Question:</a:t>
            </a:r>
          </a:p>
          <a:p>
            <a:pPr marL="0" lvl="0" indent="0" algn="ctr">
              <a:buNone/>
            </a:pPr>
            <a:endParaRPr lang="en-US" b="1" dirty="0">
              <a:solidFill>
                <a:srgbClr val="044F91"/>
              </a:solidFill>
            </a:endParaRPr>
          </a:p>
          <a:p>
            <a:pPr marL="0" lvl="0" indent="0" algn="ctr">
              <a:buNone/>
            </a:pPr>
            <a:r>
              <a:rPr lang="en-US" sz="2400" dirty="0">
                <a:solidFill>
                  <a:srgbClr val="044F91"/>
                </a:solidFill>
              </a:rPr>
              <a:t>An employee of an audit organization was a college intern for 1.5 years and was then employed full time for the last .5 year of the Continuing Professional Education (CPE) reporting cycle. Does the employee’s college classwork apply toward the GAGAS CPE requirements? </a:t>
            </a:r>
          </a:p>
          <a:p>
            <a:endParaRPr lang="en-US" dirty="0"/>
          </a:p>
        </p:txBody>
      </p:sp>
      <p:sp>
        <p:nvSpPr>
          <p:cNvPr id="7" name="Slide Number Placeholder 6"/>
          <p:cNvSpPr>
            <a:spLocks noGrp="1"/>
          </p:cNvSpPr>
          <p:nvPr>
            <p:ph type="sldNum" sz="quarter" idx="12"/>
          </p:nvPr>
        </p:nvSpPr>
        <p:spPr/>
        <p:txBody>
          <a:bodyPr/>
          <a:lstStyle/>
          <a:p>
            <a:r>
              <a:rPr lang="en-US" dirty="0">
                <a:solidFill>
                  <a:srgbClr val="044F91"/>
                </a:solidFill>
              </a:rPr>
              <a:t>  </a:t>
            </a:r>
            <a:fld id="{01E16EBA-0216-4FA1-BFEC-225E79399361}" type="slidenum">
              <a:rPr lang="en-US" smtClean="0">
                <a:solidFill>
                  <a:srgbClr val="044F91"/>
                </a:solidFill>
              </a:rPr>
              <a:pPr/>
              <a:t>29</a:t>
            </a:fld>
            <a:endParaRPr lang="en-US" dirty="0">
              <a:solidFill>
                <a:srgbClr val="044F91"/>
              </a:solidFill>
            </a:endParaRPr>
          </a:p>
        </p:txBody>
      </p:sp>
    </p:spTree>
    <p:extLst>
      <p:ext uri="{BB962C8B-B14F-4D97-AF65-F5344CB8AC3E}">
        <p14:creationId xmlns:p14="http://schemas.microsoft.com/office/powerpoint/2010/main" val="27989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algn="ctr" eaLnBrk="1" hangingPunct="1"/>
            <a:r>
              <a:rPr lang="en-US" altLang="en-US" sz="2800" dirty="0">
                <a:latin typeface="Arial" charset="0"/>
                <a:cs typeface="Arial" charset="0"/>
              </a:rPr>
              <a:t>Yellow Book Revision Process</a:t>
            </a:r>
          </a:p>
        </p:txBody>
      </p:sp>
      <p:sp>
        <p:nvSpPr>
          <p:cNvPr id="3" name="Content Placeholder 2"/>
          <p:cNvSpPr>
            <a:spLocks noGrp="1"/>
          </p:cNvSpPr>
          <p:nvPr>
            <p:ph idx="1"/>
          </p:nvPr>
        </p:nvSpPr>
        <p:spPr/>
        <p:txBody>
          <a:bodyPr rtlCol="0">
            <a:normAutofit/>
          </a:bodyPr>
          <a:lstStyle/>
          <a:p>
            <a:pPr marL="342419" indent="-342419" defTabSz="913117" eaLnBrk="1" hangingPunct="1">
              <a:spcBef>
                <a:spcPts val="673"/>
              </a:spcBef>
              <a:buFont typeface="Arial" pitchFamily="34" charset="0"/>
              <a:buChar char="•"/>
              <a:defRPr/>
            </a:pPr>
            <a:r>
              <a:rPr dirty="0"/>
              <a:t>Exposure draft was issued for public comment on April 5, 2017.</a:t>
            </a:r>
          </a:p>
          <a:p>
            <a:pPr marL="0" indent="0" defTabSz="913117" eaLnBrk="1" hangingPunct="1">
              <a:spcBef>
                <a:spcPts val="673"/>
              </a:spcBef>
              <a:buFont typeface="Arial" pitchFamily="34" charset="0"/>
              <a:buNone/>
              <a:defRPr/>
            </a:pPr>
            <a:endParaRPr dirty="0"/>
          </a:p>
          <a:p>
            <a:pPr marL="342419" indent="-342419" defTabSz="913117" eaLnBrk="1" hangingPunct="1">
              <a:spcBef>
                <a:spcPts val="673"/>
              </a:spcBef>
              <a:buFont typeface="Arial" pitchFamily="34" charset="0"/>
              <a:buChar char="•"/>
              <a:defRPr/>
            </a:pPr>
            <a:r>
              <a:rPr dirty="0"/>
              <a:t>GAO received 95 comment letters with over 1,700 individual comments on the exposure draft.</a:t>
            </a:r>
          </a:p>
          <a:p>
            <a:pPr marL="0" indent="0" defTabSz="913117" eaLnBrk="1" hangingPunct="1">
              <a:spcBef>
                <a:spcPts val="673"/>
              </a:spcBef>
              <a:buNone/>
              <a:defRPr/>
            </a:pPr>
            <a:endParaRPr dirty="0"/>
          </a:p>
          <a:p>
            <a:pPr marL="342419" indent="-342419" defTabSz="913117" eaLnBrk="1" hangingPunct="1">
              <a:spcBef>
                <a:spcPts val="673"/>
              </a:spcBef>
              <a:buFont typeface="Arial" pitchFamily="34" charset="0"/>
              <a:buChar char="•"/>
              <a:defRPr/>
            </a:pPr>
            <a:r>
              <a:rPr lang="en-US" dirty="0"/>
              <a:t>The 2018 Revision was i</a:t>
            </a:r>
            <a:r>
              <a:rPr dirty="0"/>
              <a:t>ssued on July 17, 2018.</a:t>
            </a:r>
          </a:p>
          <a:p>
            <a:pPr marL="342419" indent="-342419" defTabSz="913117" eaLnBrk="1" hangingPunct="1">
              <a:spcBef>
                <a:spcPts val="673"/>
              </a:spcBef>
              <a:buFont typeface="Arial" pitchFamily="34" charset="0"/>
              <a:buChar char="•"/>
              <a:defRPr/>
            </a:pPr>
            <a:endParaRPr dirty="0"/>
          </a:p>
        </p:txBody>
      </p:sp>
      <p:sp>
        <p:nvSpPr>
          <p:cNvPr id="911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8CF5D668-A7E3-4B53-91BC-F6C009E950CD}" type="slidenum">
              <a:rPr lang="en-US" altLang="en-US" sz="1400" smtClean="0"/>
              <a:pPr defTabSz="912813" eaLnBrk="1" fontAlgn="base" hangingPunct="1">
                <a:spcBef>
                  <a:spcPct val="0"/>
                </a:spcBef>
                <a:spcAft>
                  <a:spcPct val="0"/>
                </a:spcAft>
                <a:buFontTx/>
                <a:buNone/>
              </a:pPr>
              <a:t>3</a:t>
            </a:fld>
            <a:endParaRPr lang="en-US" alt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Example 5</a:t>
            </a:r>
          </a:p>
        </p:txBody>
      </p:sp>
      <p:sp>
        <p:nvSpPr>
          <p:cNvPr id="3" name="Content Placeholder 2"/>
          <p:cNvSpPr>
            <a:spLocks noGrp="1"/>
          </p:cNvSpPr>
          <p:nvPr>
            <p:ph idx="1"/>
          </p:nvPr>
        </p:nvSpPr>
        <p:spPr/>
        <p:txBody>
          <a:bodyPr/>
          <a:lstStyle/>
          <a:p>
            <a:pPr marL="169664" indent="0">
              <a:buClr>
                <a:srgbClr val="FF0000"/>
              </a:buClr>
              <a:buFont typeface="Wingdings" pitchFamily="2" charset="2"/>
              <a:buChar char="ü"/>
            </a:pPr>
            <a:endParaRPr lang="en-US" sz="2400" dirty="0"/>
          </a:p>
          <a:p>
            <a:pPr lvl="0"/>
            <a:r>
              <a:rPr lang="en-US" sz="2400" b="1" dirty="0">
                <a:solidFill>
                  <a:srgbClr val="044F91"/>
                </a:solidFill>
              </a:rPr>
              <a:t>GAGAS Issue: </a:t>
            </a:r>
            <a:r>
              <a:rPr lang="en-US" sz="2400" dirty="0">
                <a:solidFill>
                  <a:srgbClr val="044F91"/>
                </a:solidFill>
              </a:rPr>
              <a:t>What types of coursework can be counted toward an auditor’s GAGAS CPE requirements?</a:t>
            </a:r>
          </a:p>
          <a:p>
            <a:pPr lvl="0"/>
            <a:endParaRPr lang="en-US" sz="2400" dirty="0">
              <a:solidFill>
                <a:srgbClr val="044F91"/>
              </a:solidFill>
            </a:endParaRPr>
          </a:p>
          <a:p>
            <a:pPr lvl="0"/>
            <a:r>
              <a:rPr lang="en-US" sz="2400" b="1" dirty="0">
                <a:solidFill>
                  <a:srgbClr val="044F91"/>
                </a:solidFill>
              </a:rPr>
              <a:t>GAGAS Reference: </a:t>
            </a:r>
          </a:p>
          <a:p>
            <a:pPr lvl="1"/>
            <a:r>
              <a:rPr lang="en-US" sz="2400" dirty="0">
                <a:solidFill>
                  <a:srgbClr val="044F91"/>
                </a:solidFill>
              </a:rPr>
              <a:t>2011 Paragraph 3.76 and 3.77 and </a:t>
            </a:r>
            <a:r>
              <a:rPr lang="en-US" sz="2400" i="1" dirty="0">
                <a:solidFill>
                  <a:srgbClr val="044F91"/>
                </a:solidFill>
              </a:rPr>
              <a:t>Guidance on GAGAS Requirements for Continuing Professional Education</a:t>
            </a:r>
            <a:r>
              <a:rPr lang="en-US" sz="2400" dirty="0">
                <a:solidFill>
                  <a:srgbClr val="044F91"/>
                </a:solidFill>
              </a:rPr>
              <a:t>, 2005</a:t>
            </a:r>
          </a:p>
          <a:p>
            <a:pPr lvl="1"/>
            <a:r>
              <a:rPr lang="en-US" sz="2400" dirty="0">
                <a:solidFill>
                  <a:srgbClr val="044F91"/>
                </a:solidFill>
              </a:rPr>
              <a:t>2018 Paragraph 4.16, 4.21 – 4.24, and 4.32 – 4.36</a:t>
            </a:r>
          </a:p>
          <a:p>
            <a:endParaRPr lang="en-US" dirty="0"/>
          </a:p>
        </p:txBody>
      </p:sp>
      <p:sp>
        <p:nvSpPr>
          <p:cNvPr id="7" name="Slide Number Placeholder 6"/>
          <p:cNvSpPr>
            <a:spLocks noGrp="1"/>
          </p:cNvSpPr>
          <p:nvPr>
            <p:ph type="sldNum" sz="quarter" idx="12"/>
          </p:nvPr>
        </p:nvSpPr>
        <p:spPr/>
        <p:txBody>
          <a:bodyPr/>
          <a:lstStyle/>
          <a:p>
            <a:r>
              <a:rPr lang="en-US" dirty="0">
                <a:solidFill>
                  <a:srgbClr val="044F91"/>
                </a:solidFill>
              </a:rPr>
              <a:t>  </a:t>
            </a:r>
            <a:fld id="{01E16EBA-0216-4FA1-BFEC-225E79399361}" type="slidenum">
              <a:rPr lang="en-US" smtClean="0">
                <a:solidFill>
                  <a:srgbClr val="044F91"/>
                </a:solidFill>
              </a:rPr>
              <a:pPr/>
              <a:t>30</a:t>
            </a:fld>
            <a:endParaRPr lang="en-US" dirty="0">
              <a:solidFill>
                <a:srgbClr val="044F91"/>
              </a:solidFill>
            </a:endParaRPr>
          </a:p>
        </p:txBody>
      </p:sp>
    </p:spTree>
    <p:extLst>
      <p:ext uri="{BB962C8B-B14F-4D97-AF65-F5344CB8AC3E}">
        <p14:creationId xmlns:p14="http://schemas.microsoft.com/office/powerpoint/2010/main" val="625636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Example 6</a:t>
            </a:r>
          </a:p>
        </p:txBody>
      </p:sp>
      <p:sp>
        <p:nvSpPr>
          <p:cNvPr id="3" name="Content Placeholder 2"/>
          <p:cNvSpPr>
            <a:spLocks noGrp="1"/>
          </p:cNvSpPr>
          <p:nvPr>
            <p:ph idx="1"/>
          </p:nvPr>
        </p:nvSpPr>
        <p:spPr/>
        <p:txBody>
          <a:bodyPr/>
          <a:lstStyle/>
          <a:p>
            <a:pPr marL="0" lvl="0" indent="0" algn="ctr">
              <a:buNone/>
            </a:pPr>
            <a:endParaRPr lang="en-US" sz="3200" b="1" dirty="0">
              <a:solidFill>
                <a:srgbClr val="044F91"/>
              </a:solidFill>
            </a:endParaRPr>
          </a:p>
          <a:p>
            <a:pPr marL="0" lvl="0" indent="0" algn="ctr">
              <a:buNone/>
            </a:pPr>
            <a:r>
              <a:rPr lang="en-US" sz="3200" b="1" dirty="0">
                <a:solidFill>
                  <a:srgbClr val="044F91"/>
                </a:solidFill>
              </a:rPr>
              <a:t>Question:</a:t>
            </a:r>
          </a:p>
          <a:p>
            <a:pPr marL="0" lvl="0" indent="0" algn="ctr">
              <a:buNone/>
            </a:pPr>
            <a:endParaRPr lang="en-US" b="1" dirty="0">
              <a:solidFill>
                <a:srgbClr val="044F91"/>
              </a:solidFill>
            </a:endParaRPr>
          </a:p>
          <a:p>
            <a:pPr marL="0" lvl="0" indent="0" algn="ctr">
              <a:buNone/>
            </a:pPr>
            <a:r>
              <a:rPr lang="en-US" sz="2400" dirty="0">
                <a:solidFill>
                  <a:srgbClr val="044F91"/>
                </a:solidFill>
              </a:rPr>
              <a:t>Can CPE hours used to fulfill the state board of accountancy’s accounting &amp; auditing requirement be used to fulfill the 24-hour GAGAS CPE requirement?</a:t>
            </a:r>
          </a:p>
          <a:p>
            <a:pPr marL="0" lvl="0" indent="0" algn="ctr">
              <a:buNone/>
            </a:pPr>
            <a:r>
              <a:rPr lang="en-US" sz="2400" dirty="0">
                <a:solidFill>
                  <a:srgbClr val="044F91"/>
                </a:solidFill>
              </a:rPr>
              <a:t> </a:t>
            </a:r>
          </a:p>
          <a:p>
            <a:endParaRPr lang="en-US" dirty="0"/>
          </a:p>
        </p:txBody>
      </p:sp>
      <p:sp>
        <p:nvSpPr>
          <p:cNvPr id="7" name="Slide Number Placeholder 6"/>
          <p:cNvSpPr>
            <a:spLocks noGrp="1"/>
          </p:cNvSpPr>
          <p:nvPr>
            <p:ph type="sldNum" sz="quarter" idx="12"/>
          </p:nvPr>
        </p:nvSpPr>
        <p:spPr/>
        <p:txBody>
          <a:bodyPr/>
          <a:lstStyle/>
          <a:p>
            <a:r>
              <a:rPr lang="en-US" dirty="0">
                <a:solidFill>
                  <a:srgbClr val="044F91"/>
                </a:solidFill>
              </a:rPr>
              <a:t>  </a:t>
            </a:r>
            <a:fld id="{01E16EBA-0216-4FA1-BFEC-225E79399361}" type="slidenum">
              <a:rPr lang="en-US" smtClean="0">
                <a:solidFill>
                  <a:srgbClr val="044F91"/>
                </a:solidFill>
              </a:rPr>
              <a:pPr/>
              <a:t>31</a:t>
            </a:fld>
            <a:endParaRPr lang="en-US" dirty="0">
              <a:solidFill>
                <a:srgbClr val="044F91"/>
              </a:solidFill>
            </a:endParaRPr>
          </a:p>
        </p:txBody>
      </p:sp>
    </p:spTree>
    <p:extLst>
      <p:ext uri="{BB962C8B-B14F-4D97-AF65-F5344CB8AC3E}">
        <p14:creationId xmlns:p14="http://schemas.microsoft.com/office/powerpoint/2010/main" val="2105677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Example 6</a:t>
            </a:r>
          </a:p>
        </p:txBody>
      </p:sp>
      <p:sp>
        <p:nvSpPr>
          <p:cNvPr id="3" name="Content Placeholder 2"/>
          <p:cNvSpPr>
            <a:spLocks noGrp="1"/>
          </p:cNvSpPr>
          <p:nvPr>
            <p:ph idx="1"/>
          </p:nvPr>
        </p:nvSpPr>
        <p:spPr/>
        <p:txBody>
          <a:bodyPr/>
          <a:lstStyle/>
          <a:p>
            <a:pPr marL="169664" indent="0">
              <a:buClr>
                <a:srgbClr val="FF0000"/>
              </a:buClr>
              <a:buFont typeface="Wingdings" pitchFamily="2" charset="2"/>
              <a:buChar char="ü"/>
            </a:pPr>
            <a:endParaRPr lang="en-US" sz="2400" dirty="0"/>
          </a:p>
          <a:p>
            <a:pPr lvl="0"/>
            <a:r>
              <a:rPr lang="en-US" sz="2400" b="1" dirty="0">
                <a:solidFill>
                  <a:srgbClr val="044F91"/>
                </a:solidFill>
              </a:rPr>
              <a:t>GAGAS Issue:</a:t>
            </a:r>
            <a:r>
              <a:rPr lang="en-US" sz="2400" dirty="0">
                <a:solidFill>
                  <a:srgbClr val="044F91"/>
                </a:solidFill>
              </a:rPr>
              <a:t> What topics count for the 24-hour GAGAS CPE requirement?</a:t>
            </a:r>
          </a:p>
          <a:p>
            <a:pPr lvl="0"/>
            <a:endParaRPr lang="en-US" sz="2400" dirty="0">
              <a:solidFill>
                <a:srgbClr val="044F91"/>
              </a:solidFill>
            </a:endParaRPr>
          </a:p>
          <a:p>
            <a:pPr lvl="0"/>
            <a:r>
              <a:rPr lang="en-US" sz="2400" b="1" dirty="0">
                <a:solidFill>
                  <a:srgbClr val="044F91"/>
                </a:solidFill>
              </a:rPr>
              <a:t>GAGAS Reference: </a:t>
            </a:r>
          </a:p>
          <a:p>
            <a:pPr lvl="1"/>
            <a:r>
              <a:rPr lang="en-US" sz="2400" dirty="0">
                <a:solidFill>
                  <a:srgbClr val="044F91"/>
                </a:solidFill>
              </a:rPr>
              <a:t>2011</a:t>
            </a:r>
            <a:r>
              <a:rPr lang="en-US" sz="2400" b="1" dirty="0">
                <a:solidFill>
                  <a:srgbClr val="044F91"/>
                </a:solidFill>
              </a:rPr>
              <a:t> </a:t>
            </a:r>
            <a:r>
              <a:rPr lang="en-US" sz="2400" dirty="0">
                <a:solidFill>
                  <a:srgbClr val="044F91"/>
                </a:solidFill>
              </a:rPr>
              <a:t>Paragraph 3.76 and 3.77 and </a:t>
            </a:r>
            <a:r>
              <a:rPr lang="en-US" sz="2400" i="1" dirty="0">
                <a:solidFill>
                  <a:srgbClr val="044F91"/>
                </a:solidFill>
              </a:rPr>
              <a:t>Guidance on GAGAS Requirements for Continuing Professional Education</a:t>
            </a:r>
            <a:r>
              <a:rPr lang="en-US" sz="2400" dirty="0">
                <a:solidFill>
                  <a:srgbClr val="044F91"/>
                </a:solidFill>
              </a:rPr>
              <a:t>, 2005: Paragraphs 17, 18, 23 and 24</a:t>
            </a:r>
          </a:p>
          <a:p>
            <a:pPr lvl="1"/>
            <a:r>
              <a:rPr lang="en-US" sz="2400" dirty="0">
                <a:solidFill>
                  <a:srgbClr val="044F91"/>
                </a:solidFill>
              </a:rPr>
              <a:t>2018 Paragraph 4.16 and 4.21 – 4.23</a:t>
            </a:r>
          </a:p>
          <a:p>
            <a:endParaRPr lang="en-US" dirty="0"/>
          </a:p>
        </p:txBody>
      </p:sp>
      <p:sp>
        <p:nvSpPr>
          <p:cNvPr id="7" name="Slide Number Placeholder 6"/>
          <p:cNvSpPr>
            <a:spLocks noGrp="1"/>
          </p:cNvSpPr>
          <p:nvPr>
            <p:ph type="sldNum" sz="quarter" idx="12"/>
          </p:nvPr>
        </p:nvSpPr>
        <p:spPr/>
        <p:txBody>
          <a:bodyPr/>
          <a:lstStyle/>
          <a:p>
            <a:r>
              <a:rPr lang="en-US" dirty="0">
                <a:solidFill>
                  <a:srgbClr val="044F91"/>
                </a:solidFill>
              </a:rPr>
              <a:t>  </a:t>
            </a:r>
            <a:fld id="{01E16EBA-0216-4FA1-BFEC-225E79399361}" type="slidenum">
              <a:rPr lang="en-US" smtClean="0">
                <a:solidFill>
                  <a:srgbClr val="044F91"/>
                </a:solidFill>
              </a:rPr>
              <a:pPr/>
              <a:t>32</a:t>
            </a:fld>
            <a:endParaRPr lang="en-US" dirty="0">
              <a:solidFill>
                <a:srgbClr val="044F91"/>
              </a:solidFill>
            </a:endParaRPr>
          </a:p>
        </p:txBody>
      </p:sp>
    </p:spTree>
    <p:extLst>
      <p:ext uri="{BB962C8B-B14F-4D97-AF65-F5344CB8AC3E}">
        <p14:creationId xmlns:p14="http://schemas.microsoft.com/office/powerpoint/2010/main" val="3663276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algn="ctr" eaLnBrk="1" hangingPunct="1"/>
            <a:r>
              <a:rPr lang="en-US" altLang="en-US" sz="2800" dirty="0">
                <a:latin typeface="Arial" charset="0"/>
                <a:cs typeface="Arial" charset="0"/>
              </a:rPr>
              <a:t>Peer Review Requirements</a:t>
            </a:r>
          </a:p>
        </p:txBody>
      </p:sp>
      <p:sp>
        <p:nvSpPr>
          <p:cNvPr id="3" name="Content Placeholder 2"/>
          <p:cNvSpPr>
            <a:spLocks noGrp="1"/>
          </p:cNvSpPr>
          <p:nvPr>
            <p:ph idx="1"/>
          </p:nvPr>
        </p:nvSpPr>
        <p:spPr/>
        <p:txBody>
          <a:bodyPr rtlCol="0">
            <a:noAutofit/>
          </a:bodyPr>
          <a:lstStyle/>
          <a:p>
            <a:pPr marL="0" indent="0" defTabSz="913117" eaLnBrk="1" hangingPunct="1">
              <a:spcBef>
                <a:spcPts val="673"/>
              </a:spcBef>
              <a:spcAft>
                <a:spcPts val="1200"/>
              </a:spcAft>
              <a:buFont typeface="Arial" pitchFamily="34" charset="0"/>
              <a:buNone/>
              <a:defRPr/>
            </a:pPr>
            <a:r>
              <a:rPr dirty="0"/>
              <a:t>Peer review section differentiates requirements for those audit organizations affiliated with a recognized organization.</a:t>
            </a:r>
          </a:p>
          <a:p>
            <a:pPr marL="0" indent="0" algn="ctr" defTabSz="913117" eaLnBrk="1" hangingPunct="1">
              <a:spcBef>
                <a:spcPts val="0"/>
              </a:spcBef>
              <a:spcAft>
                <a:spcPts val="1200"/>
              </a:spcAft>
              <a:buFont typeface="Arial" pitchFamily="34" charset="0"/>
              <a:buNone/>
              <a:defRPr/>
            </a:pPr>
            <a:r>
              <a:rPr sz="1800" dirty="0"/>
              <a:t>     </a:t>
            </a:r>
            <a:endParaRPr b="1" u="sng" dirty="0"/>
          </a:p>
          <a:p>
            <a:pPr marL="456986" lvl="1" indent="0" defTabSz="913117" eaLnBrk="1" hangingPunct="1">
              <a:spcBef>
                <a:spcPts val="673"/>
              </a:spcBef>
              <a:spcAft>
                <a:spcPts val="1200"/>
              </a:spcAft>
              <a:buFont typeface="Arial" pitchFamily="34" charset="0"/>
              <a:buNone/>
              <a:defRPr/>
            </a:pPr>
            <a:endParaRPr sz="2700" b="1" dirty="0">
              <a:ea typeface="+mj-ea"/>
            </a:endParaRPr>
          </a:p>
          <a:p>
            <a:pPr marL="342419" indent="-342419" defTabSz="913117" eaLnBrk="1" hangingPunct="1">
              <a:spcBef>
                <a:spcPts val="673"/>
              </a:spcBef>
              <a:buFont typeface="Arial" pitchFamily="34" charset="0"/>
              <a:buChar char="•"/>
              <a:defRPr/>
            </a:pPr>
            <a:endParaRPr sz="2000" dirty="0"/>
          </a:p>
        </p:txBody>
      </p:sp>
      <p:sp>
        <p:nvSpPr>
          <p:cNvPr id="1034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solidFill>
                  <a:srgbClr val="044F91"/>
                </a:solidFill>
              </a:rPr>
              <a:t>  </a:t>
            </a:r>
            <a:fld id="{CED4098C-EDDA-4B36-8A53-80AB50BDF2AF}" type="slidenum">
              <a:rPr lang="en-US" altLang="en-US" sz="1400" smtClean="0">
                <a:solidFill>
                  <a:srgbClr val="044F91"/>
                </a:solidFill>
              </a:rPr>
              <a:pPr defTabSz="912813" eaLnBrk="1" fontAlgn="base" hangingPunct="1">
                <a:spcBef>
                  <a:spcPct val="0"/>
                </a:spcBef>
                <a:spcAft>
                  <a:spcPct val="0"/>
                </a:spcAft>
                <a:buFontTx/>
                <a:buNone/>
              </a:pPr>
              <a:t>33</a:t>
            </a:fld>
            <a:endParaRPr lang="en-US" altLang="en-US" sz="1400">
              <a:solidFill>
                <a:srgbClr val="044F91"/>
              </a:solidFill>
            </a:endParaRPr>
          </a:p>
        </p:txBody>
      </p:sp>
      <p:sp>
        <p:nvSpPr>
          <p:cNvPr id="6" name="Rounded Rectangle 5"/>
          <p:cNvSpPr/>
          <p:nvPr/>
        </p:nvSpPr>
        <p:spPr>
          <a:xfrm>
            <a:off x="1108075" y="3429000"/>
            <a:ext cx="3616325"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31" fontAlgn="auto">
              <a:spcBef>
                <a:spcPts val="0"/>
              </a:spcBef>
              <a:spcAft>
                <a:spcPts val="0"/>
              </a:spcAft>
              <a:defRPr/>
            </a:pPr>
            <a:r>
              <a:rPr lang="en-US" sz="2800" dirty="0">
                <a:solidFill>
                  <a:schemeClr val="tx1"/>
                </a:solidFill>
              </a:rPr>
              <a:t>Audit organization affiliated with a recognized organization?</a:t>
            </a:r>
          </a:p>
        </p:txBody>
      </p:sp>
      <p:sp>
        <p:nvSpPr>
          <p:cNvPr id="12" name="Oval 11"/>
          <p:cNvSpPr/>
          <p:nvPr/>
        </p:nvSpPr>
        <p:spPr>
          <a:xfrm>
            <a:off x="6286500" y="3124200"/>
            <a:ext cx="1295400" cy="115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31" fontAlgn="auto">
              <a:spcBef>
                <a:spcPts val="0"/>
              </a:spcBef>
              <a:spcAft>
                <a:spcPts val="0"/>
              </a:spcAft>
              <a:defRPr/>
            </a:pPr>
            <a:r>
              <a:rPr lang="en-US" sz="2800" dirty="0">
                <a:solidFill>
                  <a:schemeClr val="tx1"/>
                </a:solidFill>
              </a:rPr>
              <a:t>Yes</a:t>
            </a:r>
          </a:p>
        </p:txBody>
      </p:sp>
      <p:sp>
        <p:nvSpPr>
          <p:cNvPr id="13" name="Oval 12"/>
          <p:cNvSpPr/>
          <p:nvPr/>
        </p:nvSpPr>
        <p:spPr>
          <a:xfrm>
            <a:off x="6286500" y="5124450"/>
            <a:ext cx="1295400" cy="115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31" fontAlgn="auto">
              <a:spcBef>
                <a:spcPts val="0"/>
              </a:spcBef>
              <a:spcAft>
                <a:spcPts val="0"/>
              </a:spcAft>
              <a:defRPr/>
            </a:pPr>
            <a:r>
              <a:rPr lang="en-US" sz="2800" dirty="0">
                <a:solidFill>
                  <a:schemeClr val="tx1"/>
                </a:solidFill>
              </a:rPr>
              <a:t>No</a:t>
            </a:r>
          </a:p>
        </p:txBody>
      </p:sp>
      <p:sp>
        <p:nvSpPr>
          <p:cNvPr id="17" name="Left-Up Arrow 16"/>
          <p:cNvSpPr/>
          <p:nvPr/>
        </p:nvSpPr>
        <p:spPr>
          <a:xfrm rot="8294474">
            <a:off x="5102225" y="3944938"/>
            <a:ext cx="1454150" cy="1458912"/>
          </a:xfrm>
          <a:prstGeom prst="leftUp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31" fontAlgn="auto">
              <a:spcBef>
                <a:spcPts val="0"/>
              </a:spcBef>
              <a:spcAft>
                <a:spcPts val="0"/>
              </a:spcAft>
              <a:defRPr/>
            </a:pP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algn="ctr" eaLnBrk="1" hangingPunct="1"/>
            <a:r>
              <a:rPr lang="en-US" altLang="en-US" sz="2800" dirty="0">
                <a:latin typeface="Arial" charset="0"/>
                <a:cs typeface="Arial" charset="0"/>
              </a:rPr>
              <a:t>Peer Review Requirements</a:t>
            </a:r>
          </a:p>
        </p:txBody>
      </p:sp>
      <p:sp>
        <p:nvSpPr>
          <p:cNvPr id="3" name="Content Placeholder 2"/>
          <p:cNvSpPr>
            <a:spLocks noGrp="1"/>
          </p:cNvSpPr>
          <p:nvPr>
            <p:ph idx="1"/>
          </p:nvPr>
        </p:nvSpPr>
        <p:spPr/>
        <p:txBody>
          <a:bodyPr rtlCol="0">
            <a:noAutofit/>
          </a:bodyPr>
          <a:lstStyle/>
          <a:p>
            <a:pPr defTabSz="913331" fontAlgn="auto">
              <a:spcBef>
                <a:spcPts val="0"/>
              </a:spcBef>
              <a:spcAft>
                <a:spcPts val="0"/>
              </a:spcAft>
              <a:defRPr/>
            </a:pPr>
            <a:endParaRPr sz="2000" dirty="0">
              <a:solidFill>
                <a:schemeClr val="tx2"/>
              </a:solidFill>
            </a:endParaRPr>
          </a:p>
          <a:p>
            <a:pPr marL="0" indent="0" defTabSz="913331" fontAlgn="auto">
              <a:spcBef>
                <a:spcPts val="0"/>
              </a:spcBef>
              <a:spcAft>
                <a:spcPts val="0"/>
              </a:spcAft>
              <a:buNone/>
              <a:defRPr/>
            </a:pPr>
            <a:r>
              <a:rPr dirty="0">
                <a:solidFill>
                  <a:schemeClr val="tx2"/>
                </a:solidFill>
              </a:rPr>
              <a:t>All audit organizations comply with GAGAS peer review requirements for: </a:t>
            </a:r>
          </a:p>
          <a:p>
            <a:pPr marL="0" indent="0" defTabSz="913331" fontAlgn="auto">
              <a:spcBef>
                <a:spcPts val="0"/>
              </a:spcBef>
              <a:spcAft>
                <a:spcPts val="0"/>
              </a:spcAft>
              <a:buFont typeface="Arial" charset="0"/>
              <a:buNone/>
              <a:defRPr/>
            </a:pPr>
            <a:endParaRPr dirty="0">
              <a:solidFill>
                <a:schemeClr val="tx2"/>
              </a:solidFill>
            </a:endParaRPr>
          </a:p>
          <a:p>
            <a:pPr marL="347663" lvl="1" indent="-228600" defTabSz="913331" fontAlgn="auto">
              <a:spcBef>
                <a:spcPts val="0"/>
              </a:spcBef>
              <a:spcAft>
                <a:spcPts val="0"/>
              </a:spcAft>
              <a:buFont typeface="Wingdings" panose="05000000000000000000" pitchFamily="2" charset="2"/>
              <a:buChar char="Ø"/>
              <a:defRPr/>
            </a:pPr>
            <a:r>
              <a:rPr dirty="0">
                <a:solidFill>
                  <a:schemeClr val="tx2"/>
                </a:solidFill>
              </a:rPr>
              <a:t>Assessment of peer review risk (paras. 5.66 &amp; 5.67), </a:t>
            </a:r>
          </a:p>
          <a:p>
            <a:pPr marL="119063" lvl="1" indent="0" defTabSz="913331" fontAlgn="auto">
              <a:spcBef>
                <a:spcPts val="0"/>
              </a:spcBef>
              <a:spcAft>
                <a:spcPts val="0"/>
              </a:spcAft>
              <a:buFont typeface="Arial" charset="0"/>
              <a:buNone/>
              <a:defRPr/>
            </a:pPr>
            <a:endParaRPr dirty="0">
              <a:solidFill>
                <a:schemeClr val="tx2"/>
              </a:solidFill>
            </a:endParaRPr>
          </a:p>
          <a:p>
            <a:pPr marL="347663" lvl="1" indent="-228600" defTabSz="913331" fontAlgn="auto">
              <a:spcBef>
                <a:spcPts val="0"/>
              </a:spcBef>
              <a:spcAft>
                <a:spcPts val="0"/>
              </a:spcAft>
              <a:buFont typeface="Wingdings" panose="05000000000000000000" pitchFamily="2" charset="2"/>
              <a:buChar char="Ø"/>
              <a:defRPr/>
            </a:pPr>
            <a:r>
              <a:rPr dirty="0">
                <a:solidFill>
                  <a:schemeClr val="tx2"/>
                </a:solidFill>
              </a:rPr>
              <a:t>Peer review report ratings (paras. 5.72 </a:t>
            </a:r>
            <a:r>
              <a:rPr lang="en-US" dirty="0">
                <a:solidFill>
                  <a:schemeClr val="tx2"/>
                </a:solidFill>
              </a:rPr>
              <a:t>–</a:t>
            </a:r>
            <a:r>
              <a:rPr dirty="0">
                <a:solidFill>
                  <a:schemeClr val="tx2"/>
                </a:solidFill>
              </a:rPr>
              <a:t> 5.74), and </a:t>
            </a:r>
          </a:p>
          <a:p>
            <a:pPr marL="119063" lvl="1" indent="0" defTabSz="913331" fontAlgn="auto">
              <a:spcBef>
                <a:spcPts val="0"/>
              </a:spcBef>
              <a:spcAft>
                <a:spcPts val="0"/>
              </a:spcAft>
              <a:buFont typeface="Arial" charset="0"/>
              <a:buNone/>
              <a:defRPr/>
            </a:pPr>
            <a:endParaRPr dirty="0">
              <a:solidFill>
                <a:schemeClr val="tx2"/>
              </a:solidFill>
            </a:endParaRPr>
          </a:p>
          <a:p>
            <a:pPr marL="347663" lvl="1" indent="-228600" defTabSz="913331" fontAlgn="auto">
              <a:spcBef>
                <a:spcPts val="0"/>
              </a:spcBef>
              <a:spcAft>
                <a:spcPts val="0"/>
              </a:spcAft>
              <a:buFont typeface="Wingdings" panose="05000000000000000000" pitchFamily="2" charset="2"/>
              <a:buChar char="Ø"/>
              <a:defRPr/>
            </a:pPr>
            <a:r>
              <a:rPr dirty="0">
                <a:solidFill>
                  <a:schemeClr val="tx2"/>
                </a:solidFill>
              </a:rPr>
              <a:t>Availability of peer review report to the public (paras. 5.77 </a:t>
            </a:r>
            <a:r>
              <a:rPr lang="en-US" dirty="0">
                <a:solidFill>
                  <a:schemeClr val="tx2"/>
                </a:solidFill>
              </a:rPr>
              <a:t>–</a:t>
            </a:r>
            <a:r>
              <a:rPr dirty="0">
                <a:solidFill>
                  <a:schemeClr val="tx2"/>
                </a:solidFill>
              </a:rPr>
              <a:t> 5.80).</a:t>
            </a:r>
          </a:p>
          <a:p>
            <a:pPr marL="456986" lvl="1" indent="0" defTabSz="913117" eaLnBrk="1" hangingPunct="1">
              <a:spcBef>
                <a:spcPts val="673"/>
              </a:spcBef>
              <a:spcAft>
                <a:spcPts val="1200"/>
              </a:spcAft>
              <a:buFont typeface="Arial" pitchFamily="34" charset="0"/>
              <a:buNone/>
              <a:defRPr/>
            </a:pPr>
            <a:endParaRPr dirty="0"/>
          </a:p>
          <a:p>
            <a:pPr marL="342419" indent="-342419" defTabSz="913117" eaLnBrk="1" hangingPunct="1">
              <a:spcBef>
                <a:spcPts val="673"/>
              </a:spcBef>
              <a:buFont typeface="Arial" pitchFamily="34" charset="0"/>
              <a:buChar char="•"/>
              <a:defRPr/>
            </a:pPr>
            <a:endParaRPr sz="2000" dirty="0"/>
          </a:p>
        </p:txBody>
      </p:sp>
      <p:sp>
        <p:nvSpPr>
          <p:cNvPr id="1044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solidFill>
                  <a:srgbClr val="044F91"/>
                </a:solidFill>
              </a:rPr>
              <a:t>  </a:t>
            </a:r>
            <a:fld id="{65BA4FB2-A413-45FD-A7B6-B7CCB9590FBB}" type="slidenum">
              <a:rPr lang="en-US" altLang="en-US" sz="1400" smtClean="0">
                <a:solidFill>
                  <a:srgbClr val="044F91"/>
                </a:solidFill>
              </a:rPr>
              <a:pPr defTabSz="912813" eaLnBrk="1" fontAlgn="base" hangingPunct="1">
                <a:spcBef>
                  <a:spcPct val="0"/>
                </a:spcBef>
                <a:spcAft>
                  <a:spcPct val="0"/>
                </a:spcAft>
                <a:buFontTx/>
                <a:buNone/>
              </a:pPr>
              <a:t>34</a:t>
            </a:fld>
            <a:endParaRPr lang="en-US" altLang="en-US" sz="1400">
              <a:solidFill>
                <a:srgbClr val="044F9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algn="ctr" eaLnBrk="1" hangingPunct="1"/>
            <a:r>
              <a:rPr lang="en-US" altLang="en-US" sz="2800" dirty="0">
                <a:latin typeface="Arial" charset="0"/>
                <a:cs typeface="Arial" charset="0"/>
              </a:rPr>
              <a:t>Peer Review Requirements: Affiliated</a:t>
            </a:r>
          </a:p>
        </p:txBody>
      </p:sp>
      <p:sp>
        <p:nvSpPr>
          <p:cNvPr id="3" name="Content Placeholder 2"/>
          <p:cNvSpPr>
            <a:spLocks noGrp="1"/>
          </p:cNvSpPr>
          <p:nvPr>
            <p:ph idx="1"/>
          </p:nvPr>
        </p:nvSpPr>
        <p:spPr/>
        <p:txBody>
          <a:bodyPr rtlCol="0" anchor="ctr">
            <a:noAutofit/>
          </a:bodyPr>
          <a:lstStyle/>
          <a:p>
            <a:pPr marL="0" indent="0" algn="ctr" defTabSz="913117" eaLnBrk="1" hangingPunct="1">
              <a:spcBef>
                <a:spcPts val="0"/>
              </a:spcBef>
              <a:spcAft>
                <a:spcPts val="0"/>
              </a:spcAft>
              <a:buFont typeface="Arial" charset="0"/>
              <a:buNone/>
              <a:defRPr/>
            </a:pPr>
            <a:r>
              <a:rPr sz="2400" dirty="0">
                <a:solidFill>
                  <a:schemeClr val="tx2"/>
                </a:solidFill>
              </a:rPr>
              <a:t>Audit organizations affiliated with a recognized organization</a:t>
            </a:r>
            <a:r>
              <a:rPr sz="2400" dirty="0"/>
              <a:t>  a</a:t>
            </a:r>
            <a:r>
              <a:rPr sz="2400" dirty="0">
                <a:solidFill>
                  <a:schemeClr val="tx2"/>
                </a:solidFill>
              </a:rPr>
              <a:t>lso comply with the respective organization’s </a:t>
            </a:r>
          </a:p>
          <a:p>
            <a:pPr marL="0" indent="0" algn="ctr" defTabSz="913117" eaLnBrk="1" hangingPunct="1">
              <a:spcBef>
                <a:spcPts val="0"/>
              </a:spcBef>
              <a:spcAft>
                <a:spcPts val="0"/>
              </a:spcAft>
              <a:buFont typeface="Arial" charset="0"/>
              <a:buNone/>
              <a:defRPr/>
            </a:pPr>
            <a:r>
              <a:rPr sz="2400" dirty="0">
                <a:solidFill>
                  <a:schemeClr val="tx2"/>
                </a:solidFill>
              </a:rPr>
              <a:t>peer review requirements (para. 5.61).</a:t>
            </a:r>
          </a:p>
          <a:p>
            <a:pPr marL="0" indent="0" defTabSz="913331" fontAlgn="auto">
              <a:spcBef>
                <a:spcPts val="0"/>
              </a:spcBef>
              <a:spcAft>
                <a:spcPts val="0"/>
              </a:spcAft>
              <a:buNone/>
              <a:defRPr/>
            </a:pPr>
            <a:endParaRPr sz="2400" dirty="0">
              <a:solidFill>
                <a:schemeClr val="tx2"/>
              </a:solidFill>
            </a:endParaRPr>
          </a:p>
        </p:txBody>
      </p:sp>
      <p:sp>
        <p:nvSpPr>
          <p:cNvPr id="1044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solidFill>
                  <a:srgbClr val="044F91"/>
                </a:solidFill>
              </a:rPr>
              <a:t>  </a:t>
            </a:r>
            <a:fld id="{65BA4FB2-A413-45FD-A7B6-B7CCB9590FBB}" type="slidenum">
              <a:rPr lang="en-US" altLang="en-US" sz="1400" smtClean="0">
                <a:solidFill>
                  <a:srgbClr val="044F91"/>
                </a:solidFill>
              </a:rPr>
              <a:pPr defTabSz="912813" eaLnBrk="1" fontAlgn="base" hangingPunct="1">
                <a:spcBef>
                  <a:spcPct val="0"/>
                </a:spcBef>
                <a:spcAft>
                  <a:spcPct val="0"/>
                </a:spcAft>
                <a:buFontTx/>
                <a:buNone/>
              </a:pPr>
              <a:t>35</a:t>
            </a:fld>
            <a:endParaRPr lang="en-US" altLang="en-US" sz="1400">
              <a:solidFill>
                <a:srgbClr val="044F91"/>
              </a:solidFill>
            </a:endParaRPr>
          </a:p>
        </p:txBody>
      </p:sp>
    </p:spTree>
    <p:extLst>
      <p:ext uri="{BB962C8B-B14F-4D97-AF65-F5344CB8AC3E}">
        <p14:creationId xmlns:p14="http://schemas.microsoft.com/office/powerpoint/2010/main" val="1545719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algn="ctr" eaLnBrk="1" hangingPunct="1"/>
            <a:r>
              <a:rPr lang="en-US" altLang="en-US" sz="2800" dirty="0">
                <a:latin typeface="Arial" charset="0"/>
                <a:cs typeface="Arial" charset="0"/>
              </a:rPr>
              <a:t>Peer Review Requirements: Not Affiliated</a:t>
            </a:r>
          </a:p>
        </p:txBody>
      </p:sp>
      <p:sp>
        <p:nvSpPr>
          <p:cNvPr id="3" name="Content Placeholder 2"/>
          <p:cNvSpPr>
            <a:spLocks noGrp="1"/>
          </p:cNvSpPr>
          <p:nvPr>
            <p:ph idx="1"/>
          </p:nvPr>
        </p:nvSpPr>
        <p:spPr/>
        <p:txBody>
          <a:bodyPr rtlCol="0">
            <a:noAutofit/>
          </a:bodyPr>
          <a:lstStyle/>
          <a:p>
            <a:pPr marL="0" indent="0" defTabSz="913117" eaLnBrk="1" hangingPunct="1">
              <a:spcBef>
                <a:spcPts val="0"/>
              </a:spcBef>
              <a:spcAft>
                <a:spcPts val="0"/>
              </a:spcAft>
              <a:buFont typeface="Arial" pitchFamily="34" charset="0"/>
              <a:buNone/>
              <a:defRPr/>
            </a:pPr>
            <a:r>
              <a:rPr lang="en-US" dirty="0">
                <a:solidFill>
                  <a:srgbClr val="044F91"/>
                </a:solidFill>
                <a:latin typeface="Arial"/>
              </a:rPr>
              <a:t>Audit organizations not affiliated with a recognized organization </a:t>
            </a:r>
            <a:r>
              <a:rPr lang="en-US" dirty="0">
                <a:solidFill>
                  <a:schemeClr val="tx2"/>
                </a:solidFill>
                <a:latin typeface="Arial"/>
              </a:rPr>
              <a:t>also comply with </a:t>
            </a:r>
            <a:r>
              <a:rPr dirty="0">
                <a:solidFill>
                  <a:schemeClr val="tx2"/>
                </a:solidFill>
                <a:latin typeface="Arial"/>
                <a:cs typeface="+mn-cs"/>
              </a:rPr>
              <a:t>additional </a:t>
            </a:r>
            <a:r>
              <a:rPr dirty="0">
                <a:solidFill>
                  <a:srgbClr val="044F91"/>
                </a:solidFill>
                <a:latin typeface="Arial"/>
                <a:cs typeface="+mn-cs"/>
              </a:rPr>
              <a:t>GAGAS peer review requirements in areas including:</a:t>
            </a:r>
          </a:p>
          <a:p>
            <a:pPr marL="0" lvl="1" indent="-336550" defTabSz="913331" eaLnBrk="1" fontAlgn="auto" hangingPunct="1">
              <a:lnSpc>
                <a:spcPct val="100000"/>
              </a:lnSpc>
              <a:spcBef>
                <a:spcPts val="1200"/>
              </a:spcBef>
              <a:spcAft>
                <a:spcPts val="0"/>
              </a:spcAft>
              <a:buFont typeface="Wingdings" panose="05000000000000000000" pitchFamily="2" charset="2"/>
              <a:buChar char="Ø"/>
              <a:defRPr/>
            </a:pPr>
            <a:r>
              <a:rPr dirty="0">
                <a:solidFill>
                  <a:srgbClr val="044F91"/>
                </a:solidFill>
                <a:latin typeface="Arial"/>
                <a:cs typeface="+mn-cs"/>
              </a:rPr>
              <a:t>Peer review scope (para. 5.82), </a:t>
            </a:r>
          </a:p>
          <a:p>
            <a:pPr marL="0" lvl="1" indent="-336550" defTabSz="913331" eaLnBrk="1" fontAlgn="auto" hangingPunct="1">
              <a:lnSpc>
                <a:spcPct val="100000"/>
              </a:lnSpc>
              <a:spcBef>
                <a:spcPts val="1200"/>
              </a:spcBef>
              <a:spcAft>
                <a:spcPts val="0"/>
              </a:spcAft>
              <a:buFont typeface="Wingdings" panose="05000000000000000000" pitchFamily="2" charset="2"/>
              <a:buChar char="Ø"/>
              <a:defRPr/>
            </a:pPr>
            <a:r>
              <a:rPr dirty="0">
                <a:solidFill>
                  <a:srgbClr val="044F91"/>
                </a:solidFill>
                <a:latin typeface="Arial"/>
                <a:cs typeface="+mn-cs"/>
              </a:rPr>
              <a:t>Peer review intervals (para. 5.84), </a:t>
            </a:r>
          </a:p>
          <a:p>
            <a:pPr marL="0" lvl="1" indent="-336550" defTabSz="913331" eaLnBrk="1" fontAlgn="auto" hangingPunct="1">
              <a:lnSpc>
                <a:spcPct val="100000"/>
              </a:lnSpc>
              <a:spcBef>
                <a:spcPts val="1200"/>
              </a:spcBef>
              <a:spcAft>
                <a:spcPts val="0"/>
              </a:spcAft>
              <a:buFont typeface="Wingdings" panose="05000000000000000000" pitchFamily="2" charset="2"/>
              <a:buChar char="Ø"/>
              <a:defRPr/>
            </a:pPr>
            <a:r>
              <a:rPr dirty="0">
                <a:solidFill>
                  <a:srgbClr val="044F91"/>
                </a:solidFill>
                <a:latin typeface="Arial"/>
                <a:cs typeface="+mn-cs"/>
              </a:rPr>
              <a:t>Written agreement for peer review (para. 5.86),</a:t>
            </a:r>
          </a:p>
          <a:p>
            <a:pPr marL="0" lvl="1" indent="-336550" defTabSz="913331" eaLnBrk="1" fontAlgn="auto" hangingPunct="1">
              <a:lnSpc>
                <a:spcPct val="100000"/>
              </a:lnSpc>
              <a:spcBef>
                <a:spcPts val="1200"/>
              </a:spcBef>
              <a:spcAft>
                <a:spcPts val="0"/>
              </a:spcAft>
              <a:buFont typeface="Wingdings" panose="05000000000000000000" pitchFamily="2" charset="2"/>
              <a:buChar char="Ø"/>
              <a:defRPr/>
            </a:pPr>
            <a:r>
              <a:rPr dirty="0">
                <a:solidFill>
                  <a:srgbClr val="044F91"/>
                </a:solidFill>
                <a:latin typeface="Arial"/>
                <a:cs typeface="+mn-cs"/>
              </a:rPr>
              <a:t>Peer review team (para. 5.89), </a:t>
            </a:r>
          </a:p>
          <a:p>
            <a:pPr marL="0" lvl="1" indent="-336550" defTabSz="913331" eaLnBrk="1" fontAlgn="auto" hangingPunct="1">
              <a:lnSpc>
                <a:spcPct val="100000"/>
              </a:lnSpc>
              <a:spcBef>
                <a:spcPts val="1200"/>
              </a:spcBef>
              <a:spcAft>
                <a:spcPts val="0"/>
              </a:spcAft>
              <a:buFont typeface="Wingdings" panose="05000000000000000000" pitchFamily="2" charset="2"/>
              <a:buChar char="Ø"/>
              <a:defRPr/>
            </a:pPr>
            <a:r>
              <a:rPr lang="en-US" dirty="0">
                <a:solidFill>
                  <a:srgbClr val="044F91"/>
                </a:solidFill>
                <a:latin typeface="Arial"/>
                <a:cs typeface="+mn-cs"/>
              </a:rPr>
              <a:t>Report content (para. 5.91), and</a:t>
            </a:r>
            <a:endParaRPr dirty="0">
              <a:solidFill>
                <a:srgbClr val="044F91"/>
              </a:solidFill>
              <a:latin typeface="Arial"/>
              <a:cs typeface="+mn-cs"/>
            </a:endParaRPr>
          </a:p>
          <a:p>
            <a:pPr marL="336550" lvl="1" indent="-336550" defTabSz="913331" eaLnBrk="1" fontAlgn="auto" hangingPunct="1">
              <a:lnSpc>
                <a:spcPct val="100000"/>
              </a:lnSpc>
              <a:spcBef>
                <a:spcPts val="1200"/>
              </a:spcBef>
              <a:spcAft>
                <a:spcPts val="0"/>
              </a:spcAft>
              <a:buFont typeface="Wingdings" panose="05000000000000000000" pitchFamily="2" charset="2"/>
              <a:buChar char="Ø"/>
              <a:defRPr/>
            </a:pPr>
            <a:r>
              <a:rPr lang="en-US" dirty="0">
                <a:solidFill>
                  <a:srgbClr val="044F91"/>
                </a:solidFill>
                <a:latin typeface="Arial"/>
                <a:cs typeface="+mn-cs"/>
              </a:rPr>
              <a:t>Audit organization’s response to the peer review report (paras. 5.93 – 5.94). </a:t>
            </a:r>
          </a:p>
          <a:p>
            <a:pPr marL="456986" lvl="1" indent="0" defTabSz="913117" eaLnBrk="1" hangingPunct="1">
              <a:spcBef>
                <a:spcPts val="673"/>
              </a:spcBef>
              <a:spcAft>
                <a:spcPts val="1200"/>
              </a:spcAft>
              <a:buFont typeface="Arial" pitchFamily="34" charset="0"/>
              <a:buNone/>
              <a:defRPr/>
            </a:pPr>
            <a:endParaRPr dirty="0"/>
          </a:p>
          <a:p>
            <a:pPr marL="342419" indent="-342419" defTabSz="913117" eaLnBrk="1" hangingPunct="1">
              <a:spcBef>
                <a:spcPts val="673"/>
              </a:spcBef>
              <a:buFont typeface="Arial" pitchFamily="34" charset="0"/>
              <a:buChar char="•"/>
              <a:defRPr/>
            </a:pPr>
            <a:endParaRPr sz="2000" dirty="0"/>
          </a:p>
        </p:txBody>
      </p:sp>
      <p:sp>
        <p:nvSpPr>
          <p:cNvPr id="1054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dirty="0">
                <a:solidFill>
                  <a:srgbClr val="044F91"/>
                </a:solidFill>
              </a:rPr>
              <a:t>  </a:t>
            </a:r>
            <a:fld id="{0947FD55-B94E-4BF2-B4D9-DF6D7F21DACE}" type="slidenum">
              <a:rPr lang="en-US" altLang="en-US" sz="1400" smtClean="0">
                <a:solidFill>
                  <a:srgbClr val="044F91"/>
                </a:solidFill>
              </a:rPr>
              <a:pPr defTabSz="912813" eaLnBrk="1" fontAlgn="base" hangingPunct="1">
                <a:spcBef>
                  <a:spcPct val="0"/>
                </a:spcBef>
                <a:spcAft>
                  <a:spcPct val="0"/>
                </a:spcAft>
                <a:buFontTx/>
                <a:buNone/>
              </a:pPr>
              <a:t>36</a:t>
            </a:fld>
            <a:endParaRPr lang="en-US" altLang="en-US" sz="1400" dirty="0">
              <a:solidFill>
                <a:srgbClr val="044F9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algn="ctr" eaLnBrk="1" hangingPunct="1"/>
            <a:r>
              <a:rPr lang="en-US" altLang="en-US" sz="2800" dirty="0">
                <a:latin typeface="Arial" charset="0"/>
                <a:cs typeface="Arial" charset="0"/>
              </a:rPr>
              <a:t>Peer Review Report Ratings</a:t>
            </a:r>
          </a:p>
        </p:txBody>
      </p:sp>
      <p:sp>
        <p:nvSpPr>
          <p:cNvPr id="1064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solidFill>
                  <a:srgbClr val="044F91"/>
                </a:solidFill>
              </a:rPr>
              <a:t>  </a:t>
            </a:r>
            <a:fld id="{FE8D2186-D846-4F31-88F8-3B21720FB333}" type="slidenum">
              <a:rPr lang="en-US" altLang="en-US" sz="1400" smtClean="0">
                <a:solidFill>
                  <a:srgbClr val="044F91"/>
                </a:solidFill>
              </a:rPr>
              <a:pPr defTabSz="912813" eaLnBrk="1" fontAlgn="base" hangingPunct="1">
                <a:spcBef>
                  <a:spcPct val="0"/>
                </a:spcBef>
                <a:spcAft>
                  <a:spcPct val="0"/>
                </a:spcAft>
                <a:buFontTx/>
                <a:buNone/>
              </a:pPr>
              <a:t>37</a:t>
            </a:fld>
            <a:endParaRPr lang="en-US" altLang="en-US" sz="1400">
              <a:solidFill>
                <a:srgbClr val="044F91"/>
              </a:solidFill>
            </a:endParaRPr>
          </a:p>
        </p:txBody>
      </p:sp>
      <p:grpSp>
        <p:nvGrpSpPr>
          <p:cNvPr id="106500" name="Group 9"/>
          <p:cNvGrpSpPr>
            <a:grpSpLocks/>
          </p:cNvGrpSpPr>
          <p:nvPr/>
        </p:nvGrpSpPr>
        <p:grpSpPr bwMode="auto">
          <a:xfrm>
            <a:off x="650875" y="2409825"/>
            <a:ext cx="7842250" cy="3305175"/>
            <a:chOff x="1143000" y="2410265"/>
            <a:chExt cx="7843422" cy="3304735"/>
          </a:xfrm>
        </p:grpSpPr>
        <p:sp>
          <p:nvSpPr>
            <p:cNvPr id="6" name="Rounded Rectangle 5"/>
            <p:cNvSpPr/>
            <p:nvPr/>
          </p:nvSpPr>
          <p:spPr>
            <a:xfrm>
              <a:off x="1143000" y="2410265"/>
              <a:ext cx="3616865" cy="990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31" fontAlgn="auto">
                <a:spcBef>
                  <a:spcPts val="0"/>
                </a:spcBef>
                <a:spcAft>
                  <a:spcPts val="0"/>
                </a:spcAft>
                <a:defRPr/>
              </a:pPr>
              <a:r>
                <a:rPr lang="en-US" sz="2800" dirty="0">
                  <a:solidFill>
                    <a:schemeClr val="tx1"/>
                  </a:solidFill>
                </a:rPr>
                <a:t>Pass</a:t>
              </a:r>
            </a:p>
          </p:txBody>
        </p:sp>
        <p:sp>
          <p:nvSpPr>
            <p:cNvPr id="7" name="Rounded Rectangle 6"/>
            <p:cNvSpPr/>
            <p:nvPr/>
          </p:nvSpPr>
          <p:spPr>
            <a:xfrm>
              <a:off x="1143000" y="3564224"/>
              <a:ext cx="3616865" cy="990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31" fontAlgn="auto">
                <a:spcBef>
                  <a:spcPts val="0"/>
                </a:spcBef>
                <a:spcAft>
                  <a:spcPts val="0"/>
                </a:spcAft>
                <a:defRPr/>
              </a:pPr>
              <a:r>
                <a:rPr lang="en-US" sz="2800" dirty="0">
                  <a:solidFill>
                    <a:schemeClr val="tx1"/>
                  </a:solidFill>
                </a:rPr>
                <a:t>Pass with deficiencies</a:t>
              </a:r>
            </a:p>
          </p:txBody>
        </p:sp>
        <p:sp>
          <p:nvSpPr>
            <p:cNvPr id="8" name="Rounded Rectangle 7"/>
            <p:cNvSpPr/>
            <p:nvPr/>
          </p:nvSpPr>
          <p:spPr>
            <a:xfrm>
              <a:off x="1143000" y="4724532"/>
              <a:ext cx="3616865" cy="990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31" fontAlgn="auto">
                <a:spcBef>
                  <a:spcPts val="0"/>
                </a:spcBef>
                <a:spcAft>
                  <a:spcPts val="0"/>
                </a:spcAft>
                <a:defRPr/>
              </a:pPr>
              <a:r>
                <a:rPr lang="en-US" sz="2800" dirty="0">
                  <a:solidFill>
                    <a:schemeClr val="tx1"/>
                  </a:solidFill>
                </a:rPr>
                <a:t>Fail</a:t>
              </a:r>
            </a:p>
          </p:txBody>
        </p:sp>
        <p:sp>
          <p:nvSpPr>
            <p:cNvPr id="9" name="Right Arrow 8"/>
            <p:cNvSpPr/>
            <p:nvPr/>
          </p:nvSpPr>
          <p:spPr>
            <a:xfrm>
              <a:off x="4759865" y="3913428"/>
              <a:ext cx="609691" cy="304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p:cNvSpPr/>
            <p:nvPr/>
          </p:nvSpPr>
          <p:spPr>
            <a:xfrm>
              <a:off x="4759865" y="5067386"/>
              <a:ext cx="609691" cy="304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5364794" y="3564224"/>
              <a:ext cx="3616865" cy="990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31" fontAlgn="auto">
                <a:spcBef>
                  <a:spcPts val="0"/>
                </a:spcBef>
                <a:spcAft>
                  <a:spcPts val="0"/>
                </a:spcAft>
                <a:defRPr/>
              </a:pPr>
              <a:r>
                <a:rPr lang="en-US" dirty="0">
                  <a:solidFill>
                    <a:schemeClr val="tx1"/>
                  </a:solidFill>
                </a:rPr>
                <a:t>Communicate deficiencies in the peer review report</a:t>
              </a:r>
            </a:p>
          </p:txBody>
        </p:sp>
        <p:sp>
          <p:nvSpPr>
            <p:cNvPr id="14" name="Rounded Rectangle 13"/>
            <p:cNvSpPr/>
            <p:nvPr/>
          </p:nvSpPr>
          <p:spPr>
            <a:xfrm>
              <a:off x="5369557" y="4724532"/>
              <a:ext cx="3616865" cy="990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31" fontAlgn="auto">
                <a:spcBef>
                  <a:spcPts val="0"/>
                </a:spcBef>
                <a:spcAft>
                  <a:spcPts val="0"/>
                </a:spcAft>
                <a:defRPr/>
              </a:pPr>
              <a:r>
                <a:rPr lang="en-US" dirty="0">
                  <a:solidFill>
                    <a:schemeClr val="tx1"/>
                  </a:solidFill>
                </a:rPr>
                <a:t>Communicate deficiencies </a:t>
              </a:r>
              <a:r>
                <a:rPr lang="en-US" u="sng" dirty="0">
                  <a:solidFill>
                    <a:schemeClr val="tx1"/>
                  </a:solidFill>
                </a:rPr>
                <a:t>and significant deficiencies</a:t>
              </a:r>
              <a:r>
                <a:rPr lang="en-US" dirty="0">
                  <a:solidFill>
                    <a:schemeClr val="tx1"/>
                  </a:solidFill>
                </a:rPr>
                <a:t> in the peer review report</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Common Yellow Book Technical Assistance Questions </a:t>
            </a:r>
          </a:p>
        </p:txBody>
      </p:sp>
      <p:sp>
        <p:nvSpPr>
          <p:cNvPr id="3" name="Content Placeholder 2"/>
          <p:cNvSpPr>
            <a:spLocks noGrp="1"/>
          </p:cNvSpPr>
          <p:nvPr>
            <p:ph idx="1"/>
          </p:nvPr>
        </p:nvSpPr>
        <p:spPr/>
        <p:txBody>
          <a:bodyPr/>
          <a:lstStyle/>
          <a:p>
            <a:pPr marL="0" lvl="0" indent="0" algn="ctr">
              <a:buNone/>
            </a:pPr>
            <a:r>
              <a:rPr lang="en-US" sz="3200" b="1" dirty="0">
                <a:solidFill>
                  <a:srgbClr val="044F91"/>
                </a:solidFill>
              </a:rPr>
              <a:t>Example 7</a:t>
            </a:r>
          </a:p>
          <a:p>
            <a:pPr marL="0" lvl="0" indent="0" algn="ctr">
              <a:buNone/>
            </a:pPr>
            <a:endParaRPr lang="en-US" sz="3200" b="1" dirty="0">
              <a:solidFill>
                <a:srgbClr val="044F91"/>
              </a:solidFill>
            </a:endParaRPr>
          </a:p>
          <a:p>
            <a:pPr marL="0" lvl="0" indent="0" algn="ctr">
              <a:buNone/>
            </a:pPr>
            <a:r>
              <a:rPr lang="en-US" sz="3200" b="1" dirty="0">
                <a:solidFill>
                  <a:srgbClr val="044F91"/>
                </a:solidFill>
              </a:rPr>
              <a:t>Question:</a:t>
            </a:r>
          </a:p>
          <a:p>
            <a:pPr marL="0" lvl="0" indent="0" algn="ctr">
              <a:buNone/>
            </a:pPr>
            <a:endParaRPr lang="en-US" b="1" dirty="0">
              <a:solidFill>
                <a:srgbClr val="044F91"/>
              </a:solidFill>
            </a:endParaRPr>
          </a:p>
          <a:p>
            <a:pPr marL="0" lvl="0" indent="0" algn="ctr">
              <a:buNone/>
            </a:pPr>
            <a:r>
              <a:rPr lang="en-US" sz="2400" dirty="0">
                <a:solidFill>
                  <a:srgbClr val="044F91"/>
                </a:solidFill>
              </a:rPr>
              <a:t>What if, due to unusual difficulty or hardship, an entity needs a peer review extension? </a:t>
            </a:r>
          </a:p>
          <a:p>
            <a:endParaRPr lang="en-US" dirty="0"/>
          </a:p>
        </p:txBody>
      </p:sp>
      <p:sp>
        <p:nvSpPr>
          <p:cNvPr id="7" name="Slide Number Placeholder 6"/>
          <p:cNvSpPr>
            <a:spLocks noGrp="1"/>
          </p:cNvSpPr>
          <p:nvPr>
            <p:ph type="sldNum" sz="quarter" idx="12"/>
          </p:nvPr>
        </p:nvSpPr>
        <p:spPr/>
        <p:txBody>
          <a:bodyPr/>
          <a:lstStyle/>
          <a:p>
            <a:r>
              <a:rPr lang="en-US" dirty="0">
                <a:solidFill>
                  <a:srgbClr val="044F91"/>
                </a:solidFill>
              </a:rPr>
              <a:t>  </a:t>
            </a:r>
            <a:fld id="{01E16EBA-0216-4FA1-BFEC-225E79399361}" type="slidenum">
              <a:rPr lang="en-US" smtClean="0">
                <a:solidFill>
                  <a:srgbClr val="044F91"/>
                </a:solidFill>
              </a:rPr>
              <a:pPr/>
              <a:t>38</a:t>
            </a:fld>
            <a:endParaRPr lang="en-US" dirty="0">
              <a:solidFill>
                <a:srgbClr val="044F91"/>
              </a:solidFill>
            </a:endParaRPr>
          </a:p>
        </p:txBody>
      </p:sp>
    </p:spTree>
    <p:extLst>
      <p:ext uri="{BB962C8B-B14F-4D97-AF65-F5344CB8AC3E}">
        <p14:creationId xmlns:p14="http://schemas.microsoft.com/office/powerpoint/2010/main" val="774679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Example 7</a:t>
            </a:r>
          </a:p>
        </p:txBody>
      </p:sp>
      <p:sp>
        <p:nvSpPr>
          <p:cNvPr id="3" name="Content Placeholder 2"/>
          <p:cNvSpPr>
            <a:spLocks noGrp="1"/>
          </p:cNvSpPr>
          <p:nvPr>
            <p:ph idx="1"/>
          </p:nvPr>
        </p:nvSpPr>
        <p:spPr/>
        <p:txBody>
          <a:bodyPr/>
          <a:lstStyle/>
          <a:p>
            <a:pPr marL="169664" indent="0">
              <a:buClr>
                <a:srgbClr val="FF0000"/>
              </a:buClr>
              <a:buFont typeface="Wingdings" pitchFamily="2" charset="2"/>
              <a:buChar char="ü"/>
            </a:pPr>
            <a:endParaRPr lang="en-US" sz="2400" dirty="0"/>
          </a:p>
          <a:p>
            <a:pPr lvl="0"/>
            <a:r>
              <a:rPr lang="en-US" sz="2400" b="1" dirty="0">
                <a:solidFill>
                  <a:srgbClr val="044F91"/>
                </a:solidFill>
              </a:rPr>
              <a:t>GAGAS Issue: </a:t>
            </a:r>
            <a:r>
              <a:rPr lang="en-US" sz="2400" dirty="0">
                <a:solidFill>
                  <a:srgbClr val="044F91"/>
                </a:solidFill>
              </a:rPr>
              <a:t>What is the process for receiving a peer review extension? </a:t>
            </a:r>
          </a:p>
          <a:p>
            <a:pPr marL="0" lvl="0" indent="0">
              <a:buNone/>
            </a:pPr>
            <a:endParaRPr lang="en-US" sz="2400" dirty="0">
              <a:solidFill>
                <a:srgbClr val="044F91"/>
              </a:solidFill>
            </a:endParaRPr>
          </a:p>
          <a:p>
            <a:pPr lvl="0"/>
            <a:r>
              <a:rPr lang="en-US" sz="2400" b="1" dirty="0">
                <a:solidFill>
                  <a:srgbClr val="044F91"/>
                </a:solidFill>
              </a:rPr>
              <a:t>GAGAS Reference: </a:t>
            </a:r>
          </a:p>
          <a:p>
            <a:pPr lvl="1"/>
            <a:r>
              <a:rPr lang="en-US" sz="2400" dirty="0">
                <a:solidFill>
                  <a:srgbClr val="044F91"/>
                </a:solidFill>
              </a:rPr>
              <a:t>2011</a:t>
            </a:r>
            <a:r>
              <a:rPr lang="en-US" sz="2400" b="1" dirty="0">
                <a:solidFill>
                  <a:srgbClr val="044F91"/>
                </a:solidFill>
              </a:rPr>
              <a:t> </a:t>
            </a:r>
            <a:r>
              <a:rPr lang="en-US" sz="2400" dirty="0">
                <a:solidFill>
                  <a:srgbClr val="044F91"/>
                </a:solidFill>
              </a:rPr>
              <a:t>Paragraph 3.97</a:t>
            </a:r>
          </a:p>
          <a:p>
            <a:pPr lvl="1"/>
            <a:r>
              <a:rPr lang="en-US" sz="2400" dirty="0">
                <a:solidFill>
                  <a:srgbClr val="044F91"/>
                </a:solidFill>
              </a:rPr>
              <a:t>2018 Paragraph 5.64</a:t>
            </a:r>
          </a:p>
          <a:p>
            <a:endParaRPr lang="en-US" dirty="0"/>
          </a:p>
        </p:txBody>
      </p:sp>
      <p:sp>
        <p:nvSpPr>
          <p:cNvPr id="7" name="Slide Number Placeholder 6"/>
          <p:cNvSpPr>
            <a:spLocks noGrp="1"/>
          </p:cNvSpPr>
          <p:nvPr>
            <p:ph type="sldNum" sz="quarter" idx="12"/>
          </p:nvPr>
        </p:nvSpPr>
        <p:spPr/>
        <p:txBody>
          <a:bodyPr/>
          <a:lstStyle/>
          <a:p>
            <a:r>
              <a:rPr lang="en-US" dirty="0">
                <a:solidFill>
                  <a:srgbClr val="044F91"/>
                </a:solidFill>
              </a:rPr>
              <a:t>  </a:t>
            </a:r>
            <a:fld id="{01E16EBA-0216-4FA1-BFEC-225E79399361}" type="slidenum">
              <a:rPr lang="en-US" smtClean="0">
                <a:solidFill>
                  <a:srgbClr val="044F91"/>
                </a:solidFill>
              </a:rPr>
              <a:pPr/>
              <a:t>39</a:t>
            </a:fld>
            <a:endParaRPr lang="en-US" dirty="0">
              <a:solidFill>
                <a:srgbClr val="044F91"/>
              </a:solidFill>
            </a:endParaRPr>
          </a:p>
        </p:txBody>
      </p:sp>
    </p:spTree>
    <p:extLst>
      <p:ext uri="{BB962C8B-B14F-4D97-AF65-F5344CB8AC3E}">
        <p14:creationId xmlns:p14="http://schemas.microsoft.com/office/powerpoint/2010/main" val="521446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300038" y="992188"/>
            <a:ext cx="8539162" cy="1065212"/>
          </a:xfrm>
        </p:spPr>
        <p:txBody>
          <a:bodyPr/>
          <a:lstStyle/>
          <a:p>
            <a:pPr algn="ctr" eaLnBrk="1" hangingPunct="1"/>
            <a:r>
              <a:rPr lang="en-US" altLang="en-US" sz="2800" dirty="0">
                <a:latin typeface="Arial" charset="0"/>
                <a:cs typeface="Arial" charset="0"/>
              </a:rPr>
              <a:t>Summary of Key Changes from 2011 Revision</a:t>
            </a:r>
          </a:p>
        </p:txBody>
      </p:sp>
      <p:sp>
        <p:nvSpPr>
          <p:cNvPr id="92163" name="Content Placeholder 2"/>
          <p:cNvSpPr>
            <a:spLocks noGrp="1"/>
          </p:cNvSpPr>
          <p:nvPr>
            <p:ph idx="1"/>
          </p:nvPr>
        </p:nvSpPr>
        <p:spPr/>
        <p:txBody>
          <a:bodyPr/>
          <a:lstStyle/>
          <a:p>
            <a:pPr eaLnBrk="1" hangingPunct="1">
              <a:spcBef>
                <a:spcPts val="1600"/>
              </a:spcBef>
            </a:pPr>
            <a:r>
              <a:rPr altLang="en-US" dirty="0">
                <a:latin typeface="Arial" charset="0"/>
                <a:cs typeface="Arial" charset="0"/>
              </a:rPr>
              <a:t>New format and organization </a:t>
            </a:r>
          </a:p>
          <a:p>
            <a:pPr eaLnBrk="1" hangingPunct="1">
              <a:spcBef>
                <a:spcPts val="1600"/>
              </a:spcBef>
            </a:pPr>
            <a:r>
              <a:rPr lang="en-US" dirty="0"/>
              <a:t>Common terms and definitions</a:t>
            </a:r>
            <a:endParaRPr altLang="en-US" dirty="0">
              <a:latin typeface="Arial" charset="0"/>
              <a:cs typeface="Arial" charset="0"/>
            </a:endParaRPr>
          </a:p>
          <a:p>
            <a:pPr eaLnBrk="1" hangingPunct="1">
              <a:spcBef>
                <a:spcPts val="1600"/>
              </a:spcBef>
            </a:pPr>
            <a:r>
              <a:rPr altLang="en-US" dirty="0">
                <a:latin typeface="Arial" charset="0"/>
                <a:cs typeface="Arial" charset="0"/>
              </a:rPr>
              <a:t>Independence threats related to preparing financial statements</a:t>
            </a:r>
          </a:p>
          <a:p>
            <a:pPr eaLnBrk="1" hangingPunct="1">
              <a:spcBef>
                <a:spcPts val="1600"/>
              </a:spcBef>
            </a:pPr>
            <a:r>
              <a:rPr lang="en-US" altLang="en-US" dirty="0">
                <a:latin typeface="Arial" charset="0"/>
                <a:cs typeface="Arial" charset="0"/>
              </a:rPr>
              <a:t>Updates to </a:t>
            </a:r>
            <a:r>
              <a:rPr altLang="en-US" dirty="0">
                <a:latin typeface="Arial" charset="0"/>
                <a:cs typeface="Arial" charset="0"/>
              </a:rPr>
              <a:t>independence guidance</a:t>
            </a:r>
          </a:p>
          <a:p>
            <a:pPr eaLnBrk="1" hangingPunct="1">
              <a:spcBef>
                <a:spcPts val="1600"/>
              </a:spcBef>
            </a:pPr>
            <a:r>
              <a:rPr lang="en-US" altLang="en-US" dirty="0">
                <a:latin typeface="Arial" charset="0"/>
                <a:cs typeface="Arial" charset="0"/>
              </a:rPr>
              <a:t>Competence of auditors</a:t>
            </a:r>
          </a:p>
          <a:p>
            <a:pPr eaLnBrk="1" hangingPunct="1">
              <a:spcBef>
                <a:spcPts val="1600"/>
              </a:spcBef>
            </a:pPr>
            <a:r>
              <a:rPr altLang="en-US" dirty="0">
                <a:latin typeface="Arial" charset="0"/>
                <a:cs typeface="Arial" charset="0"/>
              </a:rPr>
              <a:t>Guidance for CPE requirements</a:t>
            </a:r>
          </a:p>
          <a:p>
            <a:pPr eaLnBrk="1" hangingPunct="1">
              <a:spcBef>
                <a:spcPts val="1600"/>
              </a:spcBef>
            </a:pPr>
            <a:r>
              <a:rPr lang="en-US" altLang="en-US" dirty="0">
                <a:solidFill>
                  <a:schemeClr val="tx2"/>
                </a:solidFill>
                <a:latin typeface="Arial" charset="0"/>
                <a:cs typeface="Arial" charset="0"/>
              </a:rPr>
              <a:t>Competence of specialists</a:t>
            </a:r>
          </a:p>
          <a:p>
            <a:pPr eaLnBrk="1" hangingPunct="1">
              <a:spcBef>
                <a:spcPts val="1600"/>
              </a:spcBef>
            </a:pPr>
            <a:r>
              <a:rPr lang="en-US" altLang="en-US" dirty="0">
                <a:latin typeface="Arial" charset="0"/>
                <a:cs typeface="Arial" charset="0"/>
              </a:rPr>
              <a:t>Peer review requirements</a:t>
            </a:r>
          </a:p>
          <a:p>
            <a:pPr eaLnBrk="1" hangingPunct="1">
              <a:spcBef>
                <a:spcPts val="1800"/>
              </a:spcBef>
            </a:pPr>
            <a:endParaRPr lang="en-US" altLang="en-US" dirty="0">
              <a:solidFill>
                <a:schemeClr val="tx2"/>
              </a:solidFill>
              <a:latin typeface="Arial" charset="0"/>
              <a:cs typeface="Arial" charset="0"/>
            </a:endParaRPr>
          </a:p>
          <a:p>
            <a:pPr eaLnBrk="1" hangingPunct="1">
              <a:spcBef>
                <a:spcPts val="1200"/>
              </a:spcBef>
            </a:pPr>
            <a:endParaRPr lang="en-US" altLang="en-US" dirty="0">
              <a:solidFill>
                <a:schemeClr val="tx2"/>
              </a:solidFill>
              <a:latin typeface="Arial" charset="0"/>
              <a:cs typeface="Arial" charset="0"/>
            </a:endParaRPr>
          </a:p>
          <a:p>
            <a:pPr eaLnBrk="1" hangingPunct="1">
              <a:spcBef>
                <a:spcPts val="1200"/>
              </a:spcBef>
            </a:pPr>
            <a:endParaRPr altLang="en-US" dirty="0">
              <a:solidFill>
                <a:schemeClr val="tx2"/>
              </a:solidFill>
              <a:latin typeface="Arial" charset="0"/>
              <a:cs typeface="Arial" charset="0"/>
            </a:endParaRPr>
          </a:p>
        </p:txBody>
      </p:sp>
      <p:sp>
        <p:nvSpPr>
          <p:cNvPr id="921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CA3638F8-4DEB-4142-AED3-4A7406862242}" type="slidenum">
              <a:rPr lang="en-US" altLang="en-US" sz="1400" smtClean="0"/>
              <a:pPr defTabSz="912813" eaLnBrk="1" fontAlgn="base" hangingPunct="1">
                <a:spcBef>
                  <a:spcPct val="0"/>
                </a:spcBef>
                <a:spcAft>
                  <a:spcPct val="0"/>
                </a:spcAft>
                <a:buFontTx/>
                <a:buNone/>
              </a:pPr>
              <a:t>4</a:t>
            </a:fld>
            <a:endParaRPr lang="en-US" altLang="en-US" sz="1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Quality Control </a:t>
            </a:r>
          </a:p>
        </p:txBody>
      </p:sp>
      <p:sp>
        <p:nvSpPr>
          <p:cNvPr id="3" name="Content Placeholder 2"/>
          <p:cNvSpPr>
            <a:spLocks noGrp="1"/>
          </p:cNvSpPr>
          <p:nvPr>
            <p:ph idx="1"/>
          </p:nvPr>
        </p:nvSpPr>
        <p:spPr/>
        <p:txBody>
          <a:bodyPr/>
          <a:lstStyle/>
          <a:p>
            <a:pPr marL="0" indent="0">
              <a:spcBef>
                <a:spcPts val="0"/>
              </a:spcBef>
              <a:buNone/>
            </a:pPr>
            <a:r>
              <a:rPr lang="en-US" sz="2000" dirty="0"/>
              <a:t>New </a:t>
            </a:r>
            <a:r>
              <a:rPr lang="en-US" sz="2000" dirty="0">
                <a:solidFill>
                  <a:schemeClr val="tx2"/>
                </a:solidFill>
              </a:rPr>
              <a:t>specific</a:t>
            </a:r>
            <a:r>
              <a:rPr lang="en-US" sz="2000" dirty="0"/>
              <a:t> requirements for quality control related to:</a:t>
            </a:r>
          </a:p>
          <a:p>
            <a:pPr marL="457200" lvl="1" indent="0">
              <a:lnSpc>
                <a:spcPts val="1600"/>
              </a:lnSpc>
              <a:spcBef>
                <a:spcPts val="0"/>
              </a:spcBef>
              <a:buNone/>
            </a:pPr>
            <a:endParaRPr lang="en-US" sz="2000" dirty="0"/>
          </a:p>
          <a:p>
            <a:pPr lvl="1">
              <a:lnSpc>
                <a:spcPct val="100000"/>
              </a:lnSpc>
              <a:spcBef>
                <a:spcPts val="0"/>
              </a:spcBef>
              <a:buFont typeface="Wingdings" panose="05000000000000000000" pitchFamily="2" charset="2"/>
              <a:buChar char="Ø"/>
            </a:pPr>
            <a:r>
              <a:rPr lang="en-US" sz="2000" dirty="0"/>
              <a:t>Annual </a:t>
            </a:r>
            <a:r>
              <a:rPr lang="en-US" sz="2000" dirty="0">
                <a:solidFill>
                  <a:schemeClr val="tx2"/>
                </a:solidFill>
              </a:rPr>
              <a:t>independence affirmation (para. 5.09),</a:t>
            </a:r>
          </a:p>
          <a:p>
            <a:pPr lvl="1">
              <a:lnSpc>
                <a:spcPct val="100000"/>
              </a:lnSpc>
              <a:spcBef>
                <a:spcPts val="0"/>
              </a:spcBef>
              <a:buFont typeface="Wingdings" panose="05000000000000000000" pitchFamily="2" charset="2"/>
              <a:buChar char="Ø"/>
            </a:pPr>
            <a:endParaRPr lang="en-US" sz="2000" dirty="0"/>
          </a:p>
          <a:p>
            <a:pPr lvl="1">
              <a:lnSpc>
                <a:spcPct val="100000"/>
              </a:lnSpc>
              <a:spcBef>
                <a:spcPts val="0"/>
              </a:spcBef>
              <a:buFont typeface="Wingdings" panose="05000000000000000000" pitchFamily="2" charset="2"/>
              <a:buChar char="Ø"/>
            </a:pPr>
            <a:r>
              <a:rPr lang="en-US" sz="2000" dirty="0"/>
              <a:t>Undertaking engagements only if the audit organization has the capabilities, including time and resources, to do </a:t>
            </a:r>
            <a:r>
              <a:rPr lang="en-US" sz="2000" dirty="0">
                <a:solidFill>
                  <a:schemeClr val="tx2"/>
                </a:solidFill>
              </a:rPr>
              <a:t>so (para. 5.12), </a:t>
            </a:r>
          </a:p>
          <a:p>
            <a:pPr lvl="1">
              <a:lnSpc>
                <a:spcPct val="100000"/>
              </a:lnSpc>
              <a:spcBef>
                <a:spcPts val="0"/>
              </a:spcBef>
              <a:buFont typeface="Wingdings" panose="05000000000000000000" pitchFamily="2" charset="2"/>
              <a:buChar char="Ø"/>
            </a:pPr>
            <a:endParaRPr lang="en-US" sz="2000" dirty="0">
              <a:solidFill>
                <a:srgbClr val="FF0000"/>
              </a:solidFill>
            </a:endParaRPr>
          </a:p>
          <a:p>
            <a:pPr lvl="1">
              <a:lnSpc>
                <a:spcPct val="100000"/>
              </a:lnSpc>
              <a:spcBef>
                <a:spcPts val="0"/>
              </a:spcBef>
              <a:buFont typeface="Wingdings" panose="05000000000000000000" pitchFamily="2" charset="2"/>
              <a:buChar char="Ø"/>
            </a:pPr>
            <a:r>
              <a:rPr lang="en-US" sz="2000" dirty="0"/>
              <a:t>Consultation on difficult or contentious </a:t>
            </a:r>
            <a:r>
              <a:rPr lang="en-US" sz="2000" dirty="0">
                <a:solidFill>
                  <a:schemeClr val="tx2"/>
                </a:solidFill>
              </a:rPr>
              <a:t>issues (para. 5.24), </a:t>
            </a:r>
          </a:p>
          <a:p>
            <a:pPr lvl="1">
              <a:lnSpc>
                <a:spcPct val="100000"/>
              </a:lnSpc>
              <a:spcBef>
                <a:spcPts val="0"/>
              </a:spcBef>
              <a:buFont typeface="Wingdings" panose="05000000000000000000" pitchFamily="2" charset="2"/>
              <a:buChar char="Ø"/>
            </a:pPr>
            <a:endParaRPr lang="en-US" sz="2000" dirty="0"/>
          </a:p>
          <a:p>
            <a:pPr lvl="1">
              <a:lnSpc>
                <a:spcPct val="100000"/>
              </a:lnSpc>
              <a:spcBef>
                <a:spcPts val="0"/>
              </a:spcBef>
              <a:buFont typeface="Wingdings" panose="05000000000000000000" pitchFamily="2" charset="2"/>
              <a:buChar char="Ø"/>
            </a:pPr>
            <a:r>
              <a:rPr lang="en-US" sz="2000" dirty="0"/>
              <a:t>Supervision and review of work </a:t>
            </a:r>
            <a:r>
              <a:rPr lang="en-US" sz="2000" dirty="0">
                <a:solidFill>
                  <a:schemeClr val="tx2"/>
                </a:solidFill>
              </a:rPr>
              <a:t>(para. 5.36), and </a:t>
            </a:r>
          </a:p>
          <a:p>
            <a:pPr lvl="1">
              <a:lnSpc>
                <a:spcPct val="100000"/>
              </a:lnSpc>
              <a:spcBef>
                <a:spcPts val="0"/>
              </a:spcBef>
              <a:buFont typeface="Wingdings" panose="05000000000000000000" pitchFamily="2" charset="2"/>
              <a:buChar char="Ø"/>
            </a:pPr>
            <a:endParaRPr lang="en-US" sz="2000" dirty="0"/>
          </a:p>
          <a:p>
            <a:pPr lvl="1">
              <a:lnSpc>
                <a:spcPct val="100000"/>
              </a:lnSpc>
              <a:spcBef>
                <a:spcPts val="0"/>
              </a:spcBef>
              <a:buFont typeface="Wingdings" panose="05000000000000000000" pitchFamily="2" charset="2"/>
              <a:buChar char="Ø"/>
            </a:pPr>
            <a:r>
              <a:rPr lang="en-US" sz="2000" dirty="0"/>
              <a:t>Assigning an engagement partner or director to each engagement </a:t>
            </a:r>
            <a:r>
              <a:rPr lang="en-US" sz="2000" dirty="0">
                <a:solidFill>
                  <a:schemeClr val="tx2"/>
                </a:solidFill>
              </a:rPr>
              <a:t>(para. 5.37).</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r>
              <a:rPr lang="en-US"/>
              <a:t>  </a:t>
            </a:r>
            <a:fld id="{13D2D389-DB12-4E34-8DE1-05C034FF7A4D}" type="slidenum">
              <a:rPr lang="en-US" smtClean="0"/>
              <a:pPr>
                <a:defRPr/>
              </a:pPr>
              <a:t>40</a:t>
            </a:fld>
            <a:endParaRPr lang="en-US"/>
          </a:p>
        </p:txBody>
      </p:sp>
    </p:spTree>
    <p:extLst>
      <p:ext uri="{BB962C8B-B14F-4D97-AF65-F5344CB8AC3E}">
        <p14:creationId xmlns:p14="http://schemas.microsoft.com/office/powerpoint/2010/main" val="2506038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Monitoring of Quality</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New </a:t>
            </a:r>
            <a:r>
              <a:rPr lang="en-US" dirty="0">
                <a:solidFill>
                  <a:schemeClr val="tx2"/>
                </a:solidFill>
              </a:rPr>
              <a:t>specific requirements for monitoring of quality </a:t>
            </a:r>
            <a:r>
              <a:rPr lang="en-US" dirty="0"/>
              <a:t>related to:</a:t>
            </a:r>
          </a:p>
          <a:p>
            <a:pPr marL="457200" lvl="1" indent="0">
              <a:buNone/>
            </a:pPr>
            <a:endParaRPr lang="en-US" dirty="0"/>
          </a:p>
          <a:p>
            <a:pPr lvl="1">
              <a:buFont typeface="Wingdings" panose="05000000000000000000" pitchFamily="2" charset="2"/>
              <a:buChar char="Ø"/>
            </a:pPr>
            <a:r>
              <a:rPr lang="en-US" dirty="0"/>
              <a:t>Communication of monitoring sufficient to enable corrective actions </a:t>
            </a:r>
            <a:r>
              <a:rPr lang="en-US" dirty="0">
                <a:solidFill>
                  <a:schemeClr val="tx2"/>
                </a:solidFill>
              </a:rPr>
              <a:t>(para. 5.44), and</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Evaluation of deficiencies noted during monitoring </a:t>
            </a:r>
            <a:r>
              <a:rPr lang="en-US" dirty="0">
                <a:solidFill>
                  <a:schemeClr val="tx2"/>
                </a:solidFill>
              </a:rPr>
              <a:t>(para. 5.45).</a:t>
            </a:r>
          </a:p>
        </p:txBody>
      </p:sp>
      <p:sp>
        <p:nvSpPr>
          <p:cNvPr id="4" name="Slide Number Placeholder 3"/>
          <p:cNvSpPr>
            <a:spLocks noGrp="1"/>
          </p:cNvSpPr>
          <p:nvPr>
            <p:ph type="sldNum" sz="quarter" idx="12"/>
          </p:nvPr>
        </p:nvSpPr>
        <p:spPr/>
        <p:txBody>
          <a:bodyPr/>
          <a:lstStyle/>
          <a:p>
            <a:pPr>
              <a:defRPr/>
            </a:pPr>
            <a:r>
              <a:rPr lang="en-US"/>
              <a:t>  </a:t>
            </a:r>
            <a:fld id="{13D2D389-DB12-4E34-8DE1-05C034FF7A4D}" type="slidenum">
              <a:rPr lang="en-US" smtClean="0"/>
              <a:pPr>
                <a:defRPr/>
              </a:pPr>
              <a:t>41</a:t>
            </a:fld>
            <a:endParaRPr lang="en-US"/>
          </a:p>
        </p:txBody>
      </p:sp>
    </p:spTree>
    <p:extLst>
      <p:ext uri="{BB962C8B-B14F-4D97-AF65-F5344CB8AC3E}">
        <p14:creationId xmlns:p14="http://schemas.microsoft.com/office/powerpoint/2010/main" val="2672583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ctr" defTabSz="913117" eaLnBrk="1" fontAlgn="auto" hangingPunct="1">
              <a:spcAft>
                <a:spcPts val="0"/>
              </a:spcAft>
              <a:defRPr/>
            </a:pPr>
            <a:r>
              <a:rPr lang="en-US" sz="2800" dirty="0"/>
              <a:t>Internal Control: Financial Audits and Examination Engagements</a:t>
            </a:r>
          </a:p>
        </p:txBody>
      </p:sp>
      <p:sp>
        <p:nvSpPr>
          <p:cNvPr id="107523" name="Content Placeholder 2"/>
          <p:cNvSpPr>
            <a:spLocks noGrp="1"/>
          </p:cNvSpPr>
          <p:nvPr>
            <p:ph idx="1"/>
          </p:nvPr>
        </p:nvSpPr>
        <p:spPr>
          <a:xfrm>
            <a:off x="300038" y="2097088"/>
            <a:ext cx="5262562" cy="4229100"/>
          </a:xfrm>
        </p:spPr>
        <p:txBody>
          <a:bodyPr/>
          <a:lstStyle/>
          <a:p>
            <a:pPr marL="0" lvl="1" indent="0" eaLnBrk="1" hangingPunct="1">
              <a:lnSpc>
                <a:spcPct val="100000"/>
              </a:lnSpc>
              <a:spcBef>
                <a:spcPts val="3600"/>
              </a:spcBef>
              <a:buFont typeface="Arial" charset="0"/>
              <a:buNone/>
            </a:pPr>
            <a:r>
              <a:rPr altLang="en-US" dirty="0">
                <a:latin typeface="Arial" charset="0"/>
                <a:cs typeface="Arial" charset="0"/>
              </a:rPr>
              <a:t>Considering a comprehensive internal control framework such as </a:t>
            </a:r>
            <a:r>
              <a:rPr altLang="en-US" i="1" dirty="0">
                <a:latin typeface="Arial" charset="0"/>
                <a:cs typeface="Arial" charset="0"/>
              </a:rPr>
              <a:t>Standards for Internal Control in the Federal Government </a:t>
            </a:r>
            <a:r>
              <a:rPr altLang="en-US" dirty="0">
                <a:latin typeface="Arial" charset="0"/>
                <a:cs typeface="Arial" charset="0"/>
              </a:rPr>
              <a:t>or</a:t>
            </a:r>
            <a:r>
              <a:rPr altLang="en-US" i="1" dirty="0">
                <a:latin typeface="Arial" charset="0"/>
                <a:cs typeface="Arial" charset="0"/>
              </a:rPr>
              <a:t> Internal Control – Integrated Framework </a:t>
            </a:r>
            <a:r>
              <a:rPr altLang="en-US" dirty="0">
                <a:latin typeface="Arial" charset="0"/>
                <a:cs typeface="Arial" charset="0"/>
              </a:rPr>
              <a:t>can help auditors identify the </a:t>
            </a:r>
            <a:r>
              <a:rPr altLang="en-US" b="1" u="sng" dirty="0">
                <a:latin typeface="Arial" charset="0"/>
                <a:cs typeface="Arial" charset="0"/>
              </a:rPr>
              <a:t>cause of findings</a:t>
            </a:r>
            <a:r>
              <a:rPr altLang="en-US" u="sng" dirty="0">
                <a:latin typeface="Arial" charset="0"/>
                <a:cs typeface="Arial" charset="0"/>
              </a:rPr>
              <a:t> </a:t>
            </a:r>
            <a:r>
              <a:rPr altLang="en-US" dirty="0">
                <a:latin typeface="Arial" charset="0"/>
                <a:cs typeface="Arial" charset="0"/>
              </a:rPr>
              <a:t>and develop recommendations. </a:t>
            </a:r>
            <a:r>
              <a:rPr altLang="en-US" dirty="0">
                <a:solidFill>
                  <a:schemeClr val="tx2"/>
                </a:solidFill>
                <a:latin typeface="Arial" charset="0"/>
                <a:cs typeface="Arial" charset="0"/>
              </a:rPr>
              <a:t>(paras. 6.18 &amp;  7.20)</a:t>
            </a:r>
          </a:p>
        </p:txBody>
      </p:sp>
      <p:sp>
        <p:nvSpPr>
          <p:cNvPr id="1075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solidFill>
                  <a:srgbClr val="044F91"/>
                </a:solidFill>
              </a:rPr>
              <a:t>  </a:t>
            </a:r>
            <a:fld id="{4E5612E5-32ED-4D6C-BC2E-596E0A821B11}" type="slidenum">
              <a:rPr lang="en-US" altLang="en-US" sz="1400" smtClean="0">
                <a:solidFill>
                  <a:srgbClr val="044F91"/>
                </a:solidFill>
              </a:rPr>
              <a:pPr defTabSz="912813" eaLnBrk="1" fontAlgn="base" hangingPunct="1">
                <a:spcBef>
                  <a:spcPct val="0"/>
                </a:spcBef>
                <a:spcAft>
                  <a:spcPct val="0"/>
                </a:spcAft>
                <a:buFontTx/>
                <a:buNone/>
              </a:pPr>
              <a:t>42</a:t>
            </a:fld>
            <a:endParaRPr lang="en-US" altLang="en-US" sz="1400">
              <a:solidFill>
                <a:srgbClr val="044F91"/>
              </a:solidFill>
            </a:endParaRPr>
          </a:p>
        </p:txBody>
      </p:sp>
      <p:pic>
        <p:nvPicPr>
          <p:cNvPr id="1075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57400"/>
            <a:ext cx="3286125"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algn="ctr" eaLnBrk="1" hangingPunct="1"/>
            <a:r>
              <a:rPr lang="en-US" altLang="en-US" sz="2800" dirty="0">
                <a:latin typeface="Arial" charset="0"/>
                <a:cs typeface="Arial" charset="0"/>
              </a:rPr>
              <a:t>Elements of a Finding</a:t>
            </a:r>
          </a:p>
        </p:txBody>
      </p:sp>
      <p:sp>
        <p:nvSpPr>
          <p:cNvPr id="108547" name="Content Placeholder 2"/>
          <p:cNvSpPr>
            <a:spLocks noGrp="1"/>
          </p:cNvSpPr>
          <p:nvPr>
            <p:ph idx="1"/>
          </p:nvPr>
        </p:nvSpPr>
        <p:spPr/>
        <p:txBody>
          <a:bodyPr/>
          <a:lstStyle/>
          <a:p>
            <a:pPr lvl="1" eaLnBrk="1" hangingPunct="1">
              <a:spcBef>
                <a:spcPts val="1200"/>
              </a:spcBef>
              <a:buFont typeface="Wingdings" pitchFamily="2" charset="2"/>
              <a:buChar char="Ø"/>
            </a:pPr>
            <a:endParaRPr altLang="en-US" sz="2000" u="sng" dirty="0">
              <a:latin typeface="Arial" charset="0"/>
              <a:cs typeface="Arial" charset="0"/>
            </a:endParaRPr>
          </a:p>
          <a:p>
            <a:pPr lvl="1" eaLnBrk="1" hangingPunct="1">
              <a:spcBef>
                <a:spcPts val="1200"/>
              </a:spcBef>
              <a:buFont typeface="Wingdings" pitchFamily="2" charset="2"/>
              <a:buChar char="Ø"/>
            </a:pPr>
            <a:r>
              <a:rPr altLang="en-US" dirty="0">
                <a:latin typeface="Arial" charset="0"/>
                <a:cs typeface="Arial" charset="0"/>
              </a:rPr>
              <a:t>Condition: the situation that exists.</a:t>
            </a:r>
            <a:endParaRPr altLang="en-US" u="sng" dirty="0">
              <a:latin typeface="Arial" charset="0"/>
              <a:cs typeface="Arial" charset="0"/>
            </a:endParaRPr>
          </a:p>
          <a:p>
            <a:pPr lvl="1" eaLnBrk="1" hangingPunct="1">
              <a:spcBef>
                <a:spcPts val="1200"/>
              </a:spcBef>
              <a:buFont typeface="Wingdings" pitchFamily="2" charset="2"/>
              <a:buChar char="Ø"/>
            </a:pPr>
            <a:endParaRPr altLang="en-US" u="sng" dirty="0">
              <a:latin typeface="Arial" charset="0"/>
              <a:cs typeface="Arial" charset="0"/>
            </a:endParaRPr>
          </a:p>
          <a:p>
            <a:pPr lvl="1" eaLnBrk="1" hangingPunct="1">
              <a:spcBef>
                <a:spcPts val="1200"/>
              </a:spcBef>
              <a:buFont typeface="Wingdings" pitchFamily="2" charset="2"/>
              <a:buChar char="Ø"/>
            </a:pPr>
            <a:r>
              <a:rPr altLang="en-US" dirty="0">
                <a:latin typeface="Arial" charset="0"/>
                <a:cs typeface="Arial" charset="0"/>
              </a:rPr>
              <a:t>Criteria: standards for what should be.</a:t>
            </a:r>
            <a:endParaRPr altLang="en-US" u="sng" dirty="0">
              <a:latin typeface="Arial" charset="0"/>
              <a:cs typeface="Arial" charset="0"/>
            </a:endParaRPr>
          </a:p>
          <a:p>
            <a:pPr lvl="1" eaLnBrk="1" hangingPunct="1">
              <a:spcBef>
                <a:spcPts val="1200"/>
              </a:spcBef>
              <a:buFont typeface="Wingdings" pitchFamily="2" charset="2"/>
              <a:buChar char="Ø"/>
            </a:pPr>
            <a:endParaRPr altLang="en-US" u="sng" dirty="0">
              <a:latin typeface="Arial" charset="0"/>
              <a:cs typeface="Arial" charset="0"/>
            </a:endParaRPr>
          </a:p>
          <a:p>
            <a:pPr lvl="1" eaLnBrk="1" hangingPunct="1">
              <a:spcBef>
                <a:spcPts val="1200"/>
              </a:spcBef>
              <a:buFont typeface="Wingdings" pitchFamily="2" charset="2"/>
              <a:buChar char="Ø"/>
            </a:pPr>
            <a:r>
              <a:rPr altLang="en-US" b="1" u="sng" dirty="0">
                <a:latin typeface="Arial" charset="0"/>
                <a:cs typeface="Arial" charset="0"/>
              </a:rPr>
              <a:t>Cause</a:t>
            </a:r>
            <a:r>
              <a:rPr altLang="en-US" dirty="0">
                <a:latin typeface="Arial" charset="0"/>
                <a:cs typeface="Arial" charset="0"/>
              </a:rPr>
              <a:t>: the explanation of why the condition deviates (if it does) from the criteria.</a:t>
            </a:r>
          </a:p>
          <a:p>
            <a:pPr lvl="1" eaLnBrk="1" hangingPunct="1">
              <a:spcBef>
                <a:spcPts val="1200"/>
              </a:spcBef>
              <a:buFont typeface="Wingdings" pitchFamily="2" charset="2"/>
              <a:buChar char="Ø"/>
            </a:pPr>
            <a:endParaRPr altLang="en-US" u="sng" dirty="0">
              <a:latin typeface="Arial" charset="0"/>
              <a:cs typeface="Arial" charset="0"/>
            </a:endParaRPr>
          </a:p>
          <a:p>
            <a:pPr lvl="1" eaLnBrk="1" hangingPunct="1">
              <a:spcBef>
                <a:spcPts val="1200"/>
              </a:spcBef>
              <a:buFont typeface="Wingdings" pitchFamily="2" charset="2"/>
              <a:buChar char="Ø"/>
            </a:pPr>
            <a:r>
              <a:rPr altLang="en-US" dirty="0">
                <a:latin typeface="Arial" charset="0"/>
                <a:cs typeface="Arial" charset="0"/>
              </a:rPr>
              <a:t>Effect: the actual or potential consequences of allowing the condition to persist.</a:t>
            </a:r>
            <a:endParaRPr altLang="en-US" u="sng" dirty="0">
              <a:latin typeface="Arial" charset="0"/>
              <a:cs typeface="Arial" charset="0"/>
            </a:endParaRPr>
          </a:p>
        </p:txBody>
      </p:sp>
      <p:sp>
        <p:nvSpPr>
          <p:cNvPr id="1085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52EB9D4E-AD14-44A9-AF2E-3C4F12431E99}" type="slidenum">
              <a:rPr lang="en-US" altLang="en-US" sz="1400" smtClean="0"/>
              <a:pPr defTabSz="912813" eaLnBrk="1" fontAlgn="base" hangingPunct="1">
                <a:spcBef>
                  <a:spcPct val="0"/>
                </a:spcBef>
                <a:spcAft>
                  <a:spcPct val="0"/>
                </a:spcAft>
                <a:buFontTx/>
                <a:buNone/>
              </a:pPr>
              <a:t>43</a:t>
            </a:fld>
            <a:endParaRPr lang="en-US" altLang="en-US"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algn="ctr" eaLnBrk="1" hangingPunct="1"/>
            <a:r>
              <a:rPr lang="en-US" altLang="en-US" sz="2800" dirty="0">
                <a:latin typeface="Arial" charset="0"/>
                <a:cs typeface="Arial" charset="0"/>
              </a:rPr>
              <a:t>Internal Control: Performance Audits</a:t>
            </a:r>
          </a:p>
        </p:txBody>
      </p:sp>
      <p:sp>
        <p:nvSpPr>
          <p:cNvPr id="3" name="Content Placeholder 2"/>
          <p:cNvSpPr>
            <a:spLocks noGrp="1"/>
          </p:cNvSpPr>
          <p:nvPr>
            <p:ph idx="1"/>
          </p:nvPr>
        </p:nvSpPr>
        <p:spPr>
          <a:xfrm>
            <a:off x="311150" y="2101850"/>
            <a:ext cx="8521700" cy="4227513"/>
          </a:xfrm>
        </p:spPr>
        <p:txBody>
          <a:bodyPr rtlCol="0">
            <a:normAutofit/>
          </a:bodyPr>
          <a:lstStyle/>
          <a:p>
            <a:pPr marL="0" indent="0" defTabSz="913117" eaLnBrk="1" hangingPunct="1">
              <a:spcBef>
                <a:spcPts val="673"/>
              </a:spcBef>
              <a:spcAft>
                <a:spcPts val="1200"/>
              </a:spcAft>
              <a:buFont typeface="Arial" pitchFamily="34" charset="0"/>
              <a:buNone/>
              <a:defRPr/>
            </a:pPr>
            <a:r>
              <a:rPr dirty="0"/>
              <a:t>Auditors should document the significance of internal control to performance audit objectives (para. 8.39). </a:t>
            </a:r>
          </a:p>
          <a:p>
            <a:pPr marL="456560" lvl="1" indent="0" defTabSz="913117" eaLnBrk="1" hangingPunct="1">
              <a:spcBef>
                <a:spcPts val="673"/>
              </a:spcBef>
              <a:buFont typeface="Arial" pitchFamily="34" charset="0"/>
              <a:buNone/>
              <a:defRPr/>
            </a:pPr>
            <a:endParaRPr dirty="0"/>
          </a:p>
          <a:p>
            <a:pPr marL="456560" lvl="1" indent="0" defTabSz="913117" eaLnBrk="1" hangingPunct="1">
              <a:spcBef>
                <a:spcPts val="673"/>
              </a:spcBef>
              <a:buFont typeface="Arial" pitchFamily="34" charset="0"/>
              <a:buNone/>
              <a:defRPr/>
            </a:pPr>
            <a:endParaRPr dirty="0"/>
          </a:p>
          <a:p>
            <a:pPr marL="0" indent="0" defTabSz="913117" eaLnBrk="1" hangingPunct="1">
              <a:spcBef>
                <a:spcPts val="673"/>
              </a:spcBef>
              <a:buFont typeface="Arial" pitchFamily="34" charset="0"/>
              <a:buNone/>
              <a:defRPr/>
            </a:pPr>
            <a:endParaRPr dirty="0"/>
          </a:p>
          <a:p>
            <a:pPr marL="342419" indent="-342419" defTabSz="913117" eaLnBrk="1" hangingPunct="1">
              <a:spcBef>
                <a:spcPts val="673"/>
              </a:spcBef>
              <a:buFont typeface="Arial" pitchFamily="34" charset="0"/>
              <a:buChar char="•"/>
              <a:defRPr/>
            </a:pPr>
            <a:endParaRPr dirty="0"/>
          </a:p>
        </p:txBody>
      </p:sp>
      <p:sp>
        <p:nvSpPr>
          <p:cNvPr id="1105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solidFill>
                  <a:srgbClr val="044F91"/>
                </a:solidFill>
              </a:rPr>
              <a:t>  </a:t>
            </a:r>
            <a:fld id="{A3102110-9782-4EF0-9B33-442909CBD6C7}" type="slidenum">
              <a:rPr lang="en-US" altLang="en-US" sz="1400" smtClean="0">
                <a:solidFill>
                  <a:srgbClr val="044F91"/>
                </a:solidFill>
              </a:rPr>
              <a:pPr defTabSz="912813" eaLnBrk="1" fontAlgn="base" hangingPunct="1">
                <a:spcBef>
                  <a:spcPct val="0"/>
                </a:spcBef>
                <a:spcAft>
                  <a:spcPct val="0"/>
                </a:spcAft>
                <a:buFontTx/>
                <a:buNone/>
              </a:pPr>
              <a:t>44</a:t>
            </a:fld>
            <a:endParaRPr lang="en-US" altLang="en-US" sz="1400">
              <a:solidFill>
                <a:srgbClr val="044F91"/>
              </a:solidFill>
            </a:endParaRPr>
          </a:p>
        </p:txBody>
      </p:sp>
      <p:sp>
        <p:nvSpPr>
          <p:cNvPr id="7" name="Rounded Rectangle 6"/>
          <p:cNvSpPr/>
          <p:nvPr/>
        </p:nvSpPr>
        <p:spPr>
          <a:xfrm>
            <a:off x="500063" y="2971800"/>
            <a:ext cx="2971800" cy="2247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31" fontAlgn="auto">
              <a:spcBef>
                <a:spcPts val="0"/>
              </a:spcBef>
              <a:spcAft>
                <a:spcPts val="0"/>
              </a:spcAft>
              <a:defRPr/>
            </a:pPr>
            <a:r>
              <a:rPr lang="en-US" sz="2800" dirty="0">
                <a:solidFill>
                  <a:srgbClr val="044F91"/>
                </a:solidFill>
              </a:rPr>
              <a:t>Internal control significant to audit objectives? </a:t>
            </a:r>
          </a:p>
        </p:txBody>
      </p:sp>
      <p:sp>
        <p:nvSpPr>
          <p:cNvPr id="8" name="Left-Up Arrow 7"/>
          <p:cNvSpPr/>
          <p:nvPr/>
        </p:nvSpPr>
        <p:spPr>
          <a:xfrm rot="8294474">
            <a:off x="3425825" y="3422650"/>
            <a:ext cx="1454150" cy="1458913"/>
          </a:xfrm>
          <a:prstGeom prst="leftUpArrow">
            <a:avLst>
              <a:gd name="adj1" fmla="val 25000"/>
              <a:gd name="adj2" fmla="val 31565"/>
              <a:gd name="adj3" fmla="val 25000"/>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31" fontAlgn="auto">
              <a:spcBef>
                <a:spcPts val="0"/>
              </a:spcBef>
              <a:spcAft>
                <a:spcPts val="0"/>
              </a:spcAft>
              <a:defRPr/>
            </a:pPr>
            <a:endParaRPr lang="en-US">
              <a:solidFill>
                <a:prstClr val="white"/>
              </a:solidFill>
            </a:endParaRPr>
          </a:p>
        </p:txBody>
      </p:sp>
      <p:sp>
        <p:nvSpPr>
          <p:cNvPr id="9" name="Oval 8"/>
          <p:cNvSpPr/>
          <p:nvPr/>
        </p:nvSpPr>
        <p:spPr>
          <a:xfrm>
            <a:off x="4572000" y="2835275"/>
            <a:ext cx="1295400" cy="1050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31" fontAlgn="auto">
              <a:spcBef>
                <a:spcPts val="0"/>
              </a:spcBef>
              <a:spcAft>
                <a:spcPts val="0"/>
              </a:spcAft>
              <a:defRPr/>
            </a:pPr>
            <a:r>
              <a:rPr lang="en-US" sz="2800" dirty="0">
                <a:solidFill>
                  <a:srgbClr val="044F91"/>
                </a:solidFill>
              </a:rPr>
              <a:t>Yes</a:t>
            </a:r>
          </a:p>
        </p:txBody>
      </p:sp>
      <p:sp>
        <p:nvSpPr>
          <p:cNvPr id="10" name="Oval 9"/>
          <p:cNvSpPr/>
          <p:nvPr/>
        </p:nvSpPr>
        <p:spPr>
          <a:xfrm>
            <a:off x="4495800" y="4443413"/>
            <a:ext cx="1295400" cy="1042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31" fontAlgn="auto">
              <a:spcBef>
                <a:spcPts val="0"/>
              </a:spcBef>
              <a:spcAft>
                <a:spcPts val="0"/>
              </a:spcAft>
              <a:defRPr/>
            </a:pPr>
            <a:r>
              <a:rPr lang="en-US" sz="2800" dirty="0">
                <a:solidFill>
                  <a:srgbClr val="044F91"/>
                </a:solidFill>
              </a:rPr>
              <a:t>No</a:t>
            </a:r>
          </a:p>
        </p:txBody>
      </p:sp>
      <p:sp>
        <p:nvSpPr>
          <p:cNvPr id="5" name="Right Arrow 4"/>
          <p:cNvSpPr/>
          <p:nvPr/>
        </p:nvSpPr>
        <p:spPr>
          <a:xfrm>
            <a:off x="5943600" y="3124200"/>
            <a:ext cx="650875" cy="533400"/>
          </a:xfrm>
          <a:prstGeom prst="right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31" fontAlgn="auto">
              <a:spcBef>
                <a:spcPts val="0"/>
              </a:spcBef>
              <a:spcAft>
                <a:spcPts val="0"/>
              </a:spcAft>
              <a:defRPr/>
            </a:pPr>
            <a:endParaRPr lang="en-US">
              <a:solidFill>
                <a:prstClr val="white"/>
              </a:solidFill>
            </a:endParaRPr>
          </a:p>
        </p:txBody>
      </p:sp>
      <p:sp>
        <p:nvSpPr>
          <p:cNvPr id="11" name="Rounded Rectangle 10"/>
          <p:cNvSpPr/>
          <p:nvPr/>
        </p:nvSpPr>
        <p:spPr>
          <a:xfrm>
            <a:off x="6629400" y="2865438"/>
            <a:ext cx="2057400" cy="1050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31" fontAlgn="auto">
              <a:spcBef>
                <a:spcPts val="0"/>
              </a:spcBef>
              <a:spcAft>
                <a:spcPts val="0"/>
              </a:spcAft>
              <a:defRPr/>
            </a:pPr>
            <a:r>
              <a:rPr lang="en-US" sz="2000" dirty="0">
                <a:solidFill>
                  <a:srgbClr val="044F91"/>
                </a:solidFill>
              </a:rPr>
              <a:t>Document and Proceed</a:t>
            </a:r>
          </a:p>
          <a:p>
            <a:pPr algn="ctr" defTabSz="913331" fontAlgn="auto">
              <a:spcBef>
                <a:spcPts val="0"/>
              </a:spcBef>
              <a:spcAft>
                <a:spcPts val="0"/>
              </a:spcAft>
              <a:defRPr/>
            </a:pPr>
            <a:r>
              <a:rPr lang="en-US" sz="1600" i="1" dirty="0">
                <a:solidFill>
                  <a:srgbClr val="044F91"/>
                </a:solidFill>
              </a:rPr>
              <a:t>(See next slide)</a:t>
            </a:r>
          </a:p>
        </p:txBody>
      </p:sp>
      <p:sp>
        <p:nvSpPr>
          <p:cNvPr id="12" name="Right Arrow 11"/>
          <p:cNvSpPr/>
          <p:nvPr/>
        </p:nvSpPr>
        <p:spPr>
          <a:xfrm>
            <a:off x="5826125" y="4692650"/>
            <a:ext cx="727075" cy="565150"/>
          </a:xfrm>
          <a:prstGeom prst="right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31" fontAlgn="auto">
              <a:spcBef>
                <a:spcPts val="0"/>
              </a:spcBef>
              <a:spcAft>
                <a:spcPts val="0"/>
              </a:spcAft>
              <a:defRPr/>
            </a:pPr>
            <a:endParaRPr lang="en-US">
              <a:solidFill>
                <a:prstClr val="white"/>
              </a:solidFill>
            </a:endParaRPr>
          </a:p>
        </p:txBody>
      </p:sp>
      <p:sp>
        <p:nvSpPr>
          <p:cNvPr id="25" name="Curved Up Arrow 24"/>
          <p:cNvSpPr/>
          <p:nvPr/>
        </p:nvSpPr>
        <p:spPr>
          <a:xfrm flipH="1">
            <a:off x="1985963" y="5257800"/>
            <a:ext cx="5938837" cy="685800"/>
          </a:xfrm>
          <a:prstGeom prst="curvedUp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31" fontAlgn="auto">
              <a:spcBef>
                <a:spcPts val="0"/>
              </a:spcBef>
              <a:spcAft>
                <a:spcPts val="0"/>
              </a:spcAft>
              <a:defRPr/>
            </a:pPr>
            <a:endParaRPr lang="en-US">
              <a:solidFill>
                <a:schemeClr val="tx1"/>
              </a:solidFill>
            </a:endParaRPr>
          </a:p>
        </p:txBody>
      </p:sp>
      <p:sp>
        <p:nvSpPr>
          <p:cNvPr id="13" name="Rounded Rectangle 12"/>
          <p:cNvSpPr/>
          <p:nvPr/>
        </p:nvSpPr>
        <p:spPr>
          <a:xfrm>
            <a:off x="6651625" y="4473575"/>
            <a:ext cx="2057400" cy="982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31" fontAlgn="auto">
              <a:spcBef>
                <a:spcPts val="0"/>
              </a:spcBef>
              <a:spcAft>
                <a:spcPts val="0"/>
              </a:spcAft>
              <a:defRPr/>
            </a:pPr>
            <a:r>
              <a:rPr lang="en-US" sz="2000" dirty="0">
                <a:solidFill>
                  <a:srgbClr val="044F91"/>
                </a:solidFill>
              </a:rPr>
              <a:t>Document</a:t>
            </a:r>
          </a:p>
        </p:txBody>
      </p:sp>
      <p:sp>
        <p:nvSpPr>
          <p:cNvPr id="27" name="Rounded Rectangle 26"/>
          <p:cNvSpPr/>
          <p:nvPr/>
        </p:nvSpPr>
        <p:spPr>
          <a:xfrm>
            <a:off x="2390775" y="6011863"/>
            <a:ext cx="550545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31" fontAlgn="auto">
              <a:spcBef>
                <a:spcPts val="0"/>
              </a:spcBef>
              <a:spcAft>
                <a:spcPts val="0"/>
              </a:spcAft>
              <a:defRPr/>
            </a:pPr>
            <a:r>
              <a:rPr lang="en-US" sz="1600" dirty="0">
                <a:solidFill>
                  <a:srgbClr val="044F91"/>
                </a:solidFill>
              </a:rPr>
              <a:t>Determine, as applicable, for new or revised objectives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algn="ctr" eaLnBrk="1" hangingPunct="1"/>
            <a:r>
              <a:rPr lang="en-US" altLang="en-US" sz="2800" dirty="0">
                <a:latin typeface="Arial" charset="0"/>
                <a:cs typeface="Arial" charset="0"/>
              </a:rPr>
              <a:t>Internal Control: Performance Audits </a:t>
            </a:r>
            <a:r>
              <a:rPr lang="en-US" altLang="en-US" sz="2800" dirty="0">
                <a:solidFill>
                  <a:schemeClr val="tx2"/>
                </a:solidFill>
                <a:latin typeface="Arial" charset="0"/>
                <a:cs typeface="Arial" charset="0"/>
              </a:rPr>
              <a:t>(cont.)</a:t>
            </a:r>
          </a:p>
        </p:txBody>
      </p:sp>
      <p:sp>
        <p:nvSpPr>
          <p:cNvPr id="3" name="Content Placeholder 2"/>
          <p:cNvSpPr>
            <a:spLocks noGrp="1"/>
          </p:cNvSpPr>
          <p:nvPr>
            <p:ph idx="1"/>
          </p:nvPr>
        </p:nvSpPr>
        <p:spPr>
          <a:xfrm>
            <a:off x="300038" y="1943100"/>
            <a:ext cx="8520112" cy="4229100"/>
          </a:xfrm>
        </p:spPr>
        <p:txBody>
          <a:bodyPr rtlCol="0">
            <a:normAutofit fontScale="62500" lnSpcReduction="20000"/>
          </a:bodyPr>
          <a:lstStyle/>
          <a:p>
            <a:pPr marL="0" indent="0" defTabSz="913117" eaLnBrk="1" hangingPunct="1">
              <a:lnSpc>
                <a:spcPct val="120000"/>
              </a:lnSpc>
              <a:spcBef>
                <a:spcPts val="673"/>
              </a:spcBef>
              <a:spcAft>
                <a:spcPts val="1200"/>
              </a:spcAft>
              <a:buFont typeface="Arial" pitchFamily="34" charset="0"/>
              <a:buNone/>
              <a:defRPr/>
            </a:pPr>
            <a:endParaRPr sz="900" b="1" dirty="0"/>
          </a:p>
          <a:p>
            <a:pPr marL="0" indent="0" defTabSz="913117" eaLnBrk="1" hangingPunct="1">
              <a:lnSpc>
                <a:spcPct val="120000"/>
              </a:lnSpc>
              <a:spcBef>
                <a:spcPts val="673"/>
              </a:spcBef>
              <a:spcAft>
                <a:spcPts val="1200"/>
              </a:spcAft>
              <a:buFont typeface="Arial" pitchFamily="34" charset="0"/>
              <a:buNone/>
              <a:defRPr/>
            </a:pPr>
            <a:r>
              <a:rPr sz="2900" b="1" dirty="0"/>
              <a:t>Internal control significant to audit objectives  = </a:t>
            </a:r>
          </a:p>
          <a:p>
            <a:pPr marL="741908" lvl="1" indent="-285348" defTabSz="913117" eaLnBrk="1" hangingPunct="1">
              <a:lnSpc>
                <a:spcPct val="120000"/>
              </a:lnSpc>
              <a:spcBef>
                <a:spcPts val="673"/>
              </a:spcBef>
              <a:spcAft>
                <a:spcPts val="0"/>
              </a:spcAft>
              <a:buFont typeface="Wingdings" panose="05000000000000000000" pitchFamily="2" charset="2"/>
              <a:buChar char="Ø"/>
              <a:defRPr/>
            </a:pPr>
            <a:r>
              <a:rPr sz="2900" u="sng" dirty="0"/>
              <a:t>Obtain an understanding of internal control</a:t>
            </a:r>
            <a:r>
              <a:rPr sz="2900" dirty="0"/>
              <a:t> that is significant to the audit objectives (para. 8.40). </a:t>
            </a:r>
          </a:p>
          <a:p>
            <a:pPr marL="741908" lvl="1" indent="-285348" defTabSz="913117" eaLnBrk="1" hangingPunct="1">
              <a:lnSpc>
                <a:spcPct val="120000"/>
              </a:lnSpc>
              <a:spcBef>
                <a:spcPts val="673"/>
              </a:spcBef>
              <a:spcAft>
                <a:spcPts val="0"/>
              </a:spcAft>
              <a:buFont typeface="Wingdings" panose="05000000000000000000" pitchFamily="2" charset="2"/>
              <a:buChar char="Ø"/>
              <a:defRPr/>
            </a:pPr>
            <a:r>
              <a:rPr sz="2900" u="sng" dirty="0">
                <a:solidFill>
                  <a:schemeClr val="tx2"/>
                </a:solidFill>
              </a:rPr>
              <a:t>Assess</a:t>
            </a:r>
            <a:r>
              <a:rPr sz="2900" u="sng" dirty="0"/>
              <a:t> and document the assessment of internal control</a:t>
            </a:r>
            <a:r>
              <a:rPr sz="2900" dirty="0"/>
              <a:t> to the extent necessary to address the audit objectives (para. 8.49). </a:t>
            </a:r>
          </a:p>
          <a:p>
            <a:pPr marL="741908" lvl="1" indent="-285348" defTabSz="913117" eaLnBrk="1" hangingPunct="1">
              <a:lnSpc>
                <a:spcPct val="120000"/>
              </a:lnSpc>
              <a:spcBef>
                <a:spcPts val="673"/>
              </a:spcBef>
              <a:spcAft>
                <a:spcPts val="0"/>
              </a:spcAft>
              <a:buFont typeface="Wingdings" panose="05000000000000000000" pitchFamily="2" charset="2"/>
              <a:buChar char="Ø"/>
              <a:defRPr/>
            </a:pPr>
            <a:r>
              <a:rPr sz="2900" u="sng" dirty="0"/>
              <a:t>Evaluate</a:t>
            </a:r>
            <a:r>
              <a:rPr sz="2900" dirty="0"/>
              <a:t> and document the significance of identified internal control </a:t>
            </a:r>
            <a:r>
              <a:rPr sz="2900" u="sng" dirty="0"/>
              <a:t>deficiencies</a:t>
            </a:r>
            <a:r>
              <a:rPr sz="2900" dirty="0"/>
              <a:t> </a:t>
            </a:r>
            <a:r>
              <a:rPr sz="2900" dirty="0">
                <a:solidFill>
                  <a:schemeClr val="tx2"/>
                </a:solidFill>
              </a:rPr>
              <a:t>within the context of</a:t>
            </a:r>
            <a:r>
              <a:rPr sz="2900" dirty="0"/>
              <a:t> the audit objectives (para. 8.54).</a:t>
            </a:r>
          </a:p>
          <a:p>
            <a:pPr marL="741908" lvl="1" indent="-285348" defTabSz="913117" eaLnBrk="1" hangingPunct="1">
              <a:lnSpc>
                <a:spcPct val="120000"/>
              </a:lnSpc>
              <a:spcBef>
                <a:spcPts val="673"/>
              </a:spcBef>
              <a:spcAft>
                <a:spcPts val="0"/>
              </a:spcAft>
              <a:buFont typeface="Wingdings" panose="05000000000000000000" pitchFamily="2" charset="2"/>
              <a:buChar char="Ø"/>
              <a:defRPr/>
            </a:pPr>
            <a:r>
              <a:rPr sz="2900" u="sng" dirty="0"/>
              <a:t>Consider</a:t>
            </a:r>
            <a:r>
              <a:rPr sz="2900" dirty="0"/>
              <a:t> internal control </a:t>
            </a:r>
            <a:r>
              <a:rPr sz="2900" u="sng" dirty="0"/>
              <a:t>deficiencies</a:t>
            </a:r>
            <a:r>
              <a:rPr sz="2900" dirty="0"/>
              <a:t> when developing the cause element of findings (para. 8.117).</a:t>
            </a:r>
          </a:p>
          <a:p>
            <a:pPr marL="741908" lvl="1" indent="-285348" defTabSz="913117" eaLnBrk="1" hangingPunct="1">
              <a:lnSpc>
                <a:spcPct val="120000"/>
              </a:lnSpc>
              <a:spcBef>
                <a:spcPts val="673"/>
              </a:spcBef>
              <a:spcAft>
                <a:spcPts val="0"/>
              </a:spcAft>
              <a:buFont typeface="Wingdings" panose="05000000000000000000" pitchFamily="2" charset="2"/>
              <a:buChar char="Ø"/>
              <a:defRPr/>
            </a:pPr>
            <a:r>
              <a:rPr sz="2900" u="sng" dirty="0"/>
              <a:t>Identify</a:t>
            </a:r>
            <a:r>
              <a:rPr sz="2900" dirty="0"/>
              <a:t> in the audit report which </a:t>
            </a:r>
            <a:r>
              <a:rPr sz="2900" u="sng" dirty="0"/>
              <a:t>internal control components and principles</a:t>
            </a:r>
            <a:r>
              <a:rPr sz="2900" dirty="0"/>
              <a:t> are significant (para. 9.30).</a:t>
            </a:r>
          </a:p>
          <a:p>
            <a:pPr marL="741908" lvl="1" indent="-285348" defTabSz="913117" eaLnBrk="1" hangingPunct="1">
              <a:spcBef>
                <a:spcPts val="673"/>
              </a:spcBef>
              <a:spcAft>
                <a:spcPts val="1200"/>
              </a:spcAft>
              <a:buFont typeface="Wingdings" panose="05000000000000000000" pitchFamily="2" charset="2"/>
              <a:buChar char="Ø"/>
              <a:defRPr/>
            </a:pPr>
            <a:endParaRPr dirty="0"/>
          </a:p>
          <a:p>
            <a:pPr marL="741908" lvl="1" indent="-285348" defTabSz="913117" eaLnBrk="1" hangingPunct="1">
              <a:spcBef>
                <a:spcPts val="673"/>
              </a:spcBef>
              <a:buFont typeface="Arial" pitchFamily="34" charset="0"/>
              <a:buChar char="•"/>
              <a:defRPr/>
            </a:pPr>
            <a:endParaRPr dirty="0"/>
          </a:p>
          <a:p>
            <a:pPr marL="741908" lvl="1" indent="-285348" defTabSz="913117" eaLnBrk="1" hangingPunct="1">
              <a:spcBef>
                <a:spcPts val="673"/>
              </a:spcBef>
              <a:buFont typeface="Arial" pitchFamily="34" charset="0"/>
              <a:buChar char="•"/>
              <a:defRPr/>
            </a:pPr>
            <a:endParaRPr dirty="0"/>
          </a:p>
          <a:p>
            <a:pPr marL="741908" lvl="1" indent="-285348" defTabSz="913117" eaLnBrk="1" hangingPunct="1">
              <a:spcBef>
                <a:spcPts val="673"/>
              </a:spcBef>
              <a:buFont typeface="Arial" pitchFamily="34" charset="0"/>
              <a:buChar char="•"/>
              <a:defRPr/>
            </a:pPr>
            <a:endParaRPr dirty="0"/>
          </a:p>
          <a:p>
            <a:pPr marL="0" indent="0" defTabSz="913117" eaLnBrk="1" hangingPunct="1">
              <a:spcBef>
                <a:spcPts val="673"/>
              </a:spcBef>
              <a:buFont typeface="Arial" pitchFamily="34" charset="0"/>
              <a:buNone/>
              <a:defRPr/>
            </a:pPr>
            <a:endParaRPr dirty="0"/>
          </a:p>
          <a:p>
            <a:pPr marL="342419" indent="-342419" defTabSz="913117" eaLnBrk="1" hangingPunct="1">
              <a:spcBef>
                <a:spcPts val="673"/>
              </a:spcBef>
              <a:buFont typeface="Arial" pitchFamily="34" charset="0"/>
              <a:buChar char="•"/>
              <a:defRPr/>
            </a:pPr>
            <a:endParaRPr dirty="0"/>
          </a:p>
        </p:txBody>
      </p:sp>
      <p:sp>
        <p:nvSpPr>
          <p:cNvPr id="1116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solidFill>
                  <a:srgbClr val="044F91"/>
                </a:solidFill>
              </a:rPr>
              <a:t>  </a:t>
            </a:r>
            <a:fld id="{B8411C99-A76D-4291-9FD6-68C1522883DA}" type="slidenum">
              <a:rPr lang="en-US" altLang="en-US" sz="1400" smtClean="0">
                <a:solidFill>
                  <a:srgbClr val="044F91"/>
                </a:solidFill>
              </a:rPr>
              <a:pPr defTabSz="912813" eaLnBrk="1" fontAlgn="base" hangingPunct="1">
                <a:spcBef>
                  <a:spcPct val="0"/>
                </a:spcBef>
                <a:spcAft>
                  <a:spcPct val="0"/>
                </a:spcAft>
                <a:buFontTx/>
                <a:buNone/>
              </a:pPr>
              <a:t>45</a:t>
            </a:fld>
            <a:endParaRPr lang="en-US" altLang="en-US" sz="1400">
              <a:solidFill>
                <a:srgbClr val="044F91"/>
              </a:solidFill>
            </a:endParaRPr>
          </a:p>
        </p:txBody>
      </p:sp>
      <p:sp>
        <p:nvSpPr>
          <p:cNvPr id="5" name="Oval 4"/>
          <p:cNvSpPr/>
          <p:nvPr/>
        </p:nvSpPr>
        <p:spPr>
          <a:xfrm>
            <a:off x="5715000" y="2201863"/>
            <a:ext cx="1066800" cy="541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31" fontAlgn="auto">
              <a:spcBef>
                <a:spcPts val="0"/>
              </a:spcBef>
              <a:spcAft>
                <a:spcPts val="0"/>
              </a:spcAft>
              <a:defRPr/>
            </a:pPr>
            <a:r>
              <a:rPr lang="en-US" dirty="0">
                <a:solidFill>
                  <a:schemeClr val="tx1"/>
                </a:solidFill>
              </a:rPr>
              <a:t>Yes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defTabSz="913117" eaLnBrk="1" fontAlgn="auto" hangingPunct="1">
              <a:spcAft>
                <a:spcPts val="0"/>
              </a:spcAft>
              <a:defRPr/>
            </a:pPr>
            <a:br>
              <a:rPr lang="en-US" sz="3000" dirty="0"/>
            </a:br>
            <a:r>
              <a:rPr lang="en-US" sz="3000" dirty="0"/>
              <a:t>Fraud, Waste, and Abuse</a:t>
            </a:r>
            <a:br>
              <a:rPr lang="en-US" sz="2700" dirty="0">
                <a:solidFill>
                  <a:srgbClr val="FF0000"/>
                </a:solidFill>
              </a:rPr>
            </a:br>
            <a:endParaRPr lang="en-US" sz="2700" dirty="0">
              <a:solidFill>
                <a:srgbClr val="FF0000"/>
              </a:solidFill>
            </a:endParaRPr>
          </a:p>
        </p:txBody>
      </p:sp>
      <p:sp>
        <p:nvSpPr>
          <p:cNvPr id="1126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F5BB453A-8D95-4D9A-BC73-79DA5223FA20}" type="slidenum">
              <a:rPr lang="en-US" altLang="en-US" sz="1400" smtClean="0"/>
              <a:pPr defTabSz="912813" eaLnBrk="1" fontAlgn="base" hangingPunct="1">
                <a:spcBef>
                  <a:spcPct val="0"/>
                </a:spcBef>
                <a:spcAft>
                  <a:spcPct val="0"/>
                </a:spcAft>
                <a:buFontTx/>
                <a:buNone/>
              </a:pPr>
              <a:t>46</a:t>
            </a:fld>
            <a:endParaRPr lang="en-US" altLang="en-US" sz="1400"/>
          </a:p>
        </p:txBody>
      </p:sp>
      <p:grpSp>
        <p:nvGrpSpPr>
          <p:cNvPr id="112644" name="Group 8"/>
          <p:cNvGrpSpPr>
            <a:grpSpLocks/>
          </p:cNvGrpSpPr>
          <p:nvPr/>
        </p:nvGrpSpPr>
        <p:grpSpPr bwMode="auto">
          <a:xfrm>
            <a:off x="762000" y="3886200"/>
            <a:ext cx="7620000" cy="2057400"/>
            <a:chOff x="990600" y="3886200"/>
            <a:chExt cx="7621172" cy="2057400"/>
          </a:xfrm>
        </p:grpSpPr>
        <p:sp>
          <p:nvSpPr>
            <p:cNvPr id="8" name="Rectangle 7"/>
            <p:cNvSpPr/>
            <p:nvPr/>
          </p:nvSpPr>
          <p:spPr>
            <a:xfrm>
              <a:off x="990600" y="3886200"/>
              <a:ext cx="762117"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276952" y="3886200"/>
              <a:ext cx="762117"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5563303" y="3886200"/>
              <a:ext cx="762117"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7849655" y="3886200"/>
              <a:ext cx="762117"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12645" name="Picture 2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620" b="27492"/>
          <a:stretch>
            <a:fillRect/>
          </a:stretch>
        </p:blipFill>
        <p:spPr bwMode="auto">
          <a:xfrm>
            <a:off x="1433513" y="327660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6" name="Picture 2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620" b="27492"/>
          <a:stretch>
            <a:fillRect/>
          </a:stretch>
        </p:blipFill>
        <p:spPr bwMode="auto">
          <a:xfrm>
            <a:off x="6011863" y="327660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7" name="Picture 2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620" b="27492"/>
          <a:stretch>
            <a:fillRect/>
          </a:stretch>
        </p:blipFill>
        <p:spPr bwMode="auto">
          <a:xfrm>
            <a:off x="3729038" y="327660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8" name="TextBox 21"/>
          <p:cNvSpPr txBox="1">
            <a:spLocks noChangeArrowheads="1"/>
          </p:cNvSpPr>
          <p:nvPr/>
        </p:nvSpPr>
        <p:spPr bwMode="auto">
          <a:xfrm>
            <a:off x="1625600" y="4752975"/>
            <a:ext cx="1292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t>FRAUD</a:t>
            </a:r>
          </a:p>
        </p:txBody>
      </p:sp>
      <p:sp>
        <p:nvSpPr>
          <p:cNvPr id="112649" name="TextBox 25"/>
          <p:cNvSpPr txBox="1">
            <a:spLocks noChangeArrowheads="1"/>
          </p:cNvSpPr>
          <p:nvPr/>
        </p:nvSpPr>
        <p:spPr bwMode="auto">
          <a:xfrm>
            <a:off x="6229350" y="4752975"/>
            <a:ext cx="1314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t>ABUSE</a:t>
            </a:r>
          </a:p>
        </p:txBody>
      </p:sp>
      <p:sp>
        <p:nvSpPr>
          <p:cNvPr id="112650" name="TextBox 26"/>
          <p:cNvSpPr txBox="1">
            <a:spLocks noChangeArrowheads="1"/>
          </p:cNvSpPr>
          <p:nvPr/>
        </p:nvSpPr>
        <p:spPr bwMode="auto">
          <a:xfrm>
            <a:off x="3930650" y="4752975"/>
            <a:ext cx="1282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t>WASTE</a:t>
            </a:r>
          </a:p>
        </p:txBody>
      </p:sp>
      <p:pic>
        <p:nvPicPr>
          <p:cNvPr id="112651" name="Picture 3" descr="C:\Users\SawhookS\AppData\Local\Microsoft\Windows\Temporary Internet Files\Content.IE5\T8WYMPS1\Inspector_2[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0550" y="2700338"/>
            <a:ext cx="11049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defTabSz="913117" eaLnBrk="1" fontAlgn="auto" hangingPunct="1">
              <a:spcAft>
                <a:spcPts val="0"/>
              </a:spcAft>
              <a:defRPr/>
            </a:pPr>
            <a:br>
              <a:rPr lang="en-US" sz="3000" dirty="0"/>
            </a:br>
            <a:r>
              <a:rPr lang="en-US" sz="3100" dirty="0"/>
              <a:t>New Considerations for Addressing Waste</a:t>
            </a:r>
            <a:br>
              <a:rPr lang="en-US" sz="2700" dirty="0">
                <a:solidFill>
                  <a:srgbClr val="FF0000"/>
                </a:solidFill>
              </a:rPr>
            </a:br>
            <a:endParaRPr lang="en-US" sz="2700" dirty="0">
              <a:solidFill>
                <a:srgbClr val="FF0000"/>
              </a:solidFill>
            </a:endParaRPr>
          </a:p>
        </p:txBody>
      </p:sp>
      <p:sp>
        <p:nvSpPr>
          <p:cNvPr id="113667" name="Content Placeholder 2"/>
          <p:cNvSpPr>
            <a:spLocks noGrp="1"/>
          </p:cNvSpPr>
          <p:nvPr>
            <p:ph idx="1"/>
          </p:nvPr>
        </p:nvSpPr>
        <p:spPr/>
        <p:txBody>
          <a:bodyPr/>
          <a:lstStyle/>
          <a:p>
            <a:pPr eaLnBrk="1" hangingPunct="1">
              <a:spcBef>
                <a:spcPts val="1800"/>
              </a:spcBef>
              <a:spcAft>
                <a:spcPts val="1200"/>
              </a:spcAft>
            </a:pPr>
            <a:r>
              <a:rPr altLang="en-US" sz="2400" b="1" dirty="0">
                <a:solidFill>
                  <a:srgbClr val="044F91"/>
                </a:solidFill>
                <a:latin typeface="Arial" charset="0"/>
                <a:cs typeface="Arial" charset="0"/>
              </a:rPr>
              <a:t>Waste</a:t>
            </a:r>
            <a:r>
              <a:rPr altLang="en-US" sz="2400" dirty="0">
                <a:solidFill>
                  <a:srgbClr val="044F91"/>
                </a:solidFill>
                <a:latin typeface="Arial" charset="0"/>
                <a:cs typeface="Arial" charset="0"/>
              </a:rPr>
              <a:t> is the act of using or expending resources carelessly, extravagantly, or to no purpose.</a:t>
            </a:r>
          </a:p>
          <a:p>
            <a:pPr eaLnBrk="1" hangingPunct="1">
              <a:spcBef>
                <a:spcPts val="1800"/>
              </a:spcBef>
              <a:spcAft>
                <a:spcPts val="1200"/>
              </a:spcAft>
            </a:pPr>
            <a:r>
              <a:rPr altLang="en-US" sz="2400" dirty="0">
                <a:solidFill>
                  <a:srgbClr val="044F91"/>
                </a:solidFill>
                <a:latin typeface="Arial" charset="0"/>
                <a:cs typeface="Arial" charset="0"/>
              </a:rPr>
              <a:t>Waste can include activities that do not include fraud and abuse and does not necessarily involve a violation of law.</a:t>
            </a:r>
          </a:p>
          <a:p>
            <a:pPr eaLnBrk="1" hangingPunct="1">
              <a:spcBef>
                <a:spcPts val="1800"/>
              </a:spcBef>
              <a:spcAft>
                <a:spcPts val="1200"/>
              </a:spcAft>
            </a:pPr>
            <a:r>
              <a:rPr altLang="en-US" sz="2400" dirty="0">
                <a:solidFill>
                  <a:srgbClr val="044F91"/>
                </a:solidFill>
                <a:latin typeface="Arial" charset="0"/>
                <a:cs typeface="Arial" charset="0"/>
              </a:rPr>
              <a:t>Waste relates primarily to mismanagement, inappropriate actions, and inadequate oversight.</a:t>
            </a:r>
          </a:p>
          <a:p>
            <a:pPr marL="0" indent="0" algn="r" eaLnBrk="1" hangingPunct="1">
              <a:spcBef>
                <a:spcPts val="1800"/>
              </a:spcBef>
              <a:spcAft>
                <a:spcPts val="1200"/>
              </a:spcAft>
              <a:buNone/>
            </a:pPr>
            <a:r>
              <a:rPr lang="en-US" sz="2400" dirty="0"/>
              <a:t>(paras. 6.21, 7.23, &amp; 8.120) </a:t>
            </a:r>
            <a:endParaRPr altLang="en-US" sz="2400" dirty="0">
              <a:solidFill>
                <a:srgbClr val="044F91"/>
              </a:solidFill>
              <a:latin typeface="Arial" charset="0"/>
              <a:cs typeface="Arial" charset="0"/>
            </a:endParaRPr>
          </a:p>
        </p:txBody>
      </p:sp>
      <p:sp>
        <p:nvSpPr>
          <p:cNvPr id="1136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A507F1BC-1985-4E3F-8D18-A972A000018F}" type="slidenum">
              <a:rPr lang="en-US" altLang="en-US" sz="1400" smtClean="0"/>
              <a:pPr defTabSz="912813" eaLnBrk="1" fontAlgn="base" hangingPunct="1">
                <a:spcBef>
                  <a:spcPct val="0"/>
                </a:spcBef>
                <a:spcAft>
                  <a:spcPct val="0"/>
                </a:spcAft>
                <a:buFontTx/>
                <a:buNone/>
              </a:pPr>
              <a:t>47</a:t>
            </a:fld>
            <a:endParaRPr lang="en-US" altLang="en-US" sz="1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defTabSz="913117" eaLnBrk="1" fontAlgn="auto" hangingPunct="1">
              <a:spcAft>
                <a:spcPts val="0"/>
              </a:spcAft>
              <a:defRPr/>
            </a:pPr>
            <a:br>
              <a:rPr lang="en-US" sz="3000" dirty="0"/>
            </a:br>
            <a:r>
              <a:rPr lang="en-US" sz="3100" dirty="0"/>
              <a:t>Waste and Abuse</a:t>
            </a:r>
            <a:br>
              <a:rPr lang="en-US" sz="2700" dirty="0"/>
            </a:br>
            <a:endParaRPr lang="en-US" sz="2700" dirty="0"/>
          </a:p>
        </p:txBody>
      </p:sp>
      <p:sp>
        <p:nvSpPr>
          <p:cNvPr id="3" name="Content Placeholder 2"/>
          <p:cNvSpPr>
            <a:spLocks noGrp="1"/>
          </p:cNvSpPr>
          <p:nvPr>
            <p:ph idx="1"/>
          </p:nvPr>
        </p:nvSpPr>
        <p:spPr/>
        <p:txBody>
          <a:bodyPr rtlCol="0">
            <a:normAutofit/>
          </a:bodyPr>
          <a:lstStyle/>
          <a:p>
            <a:pPr marL="342419" indent="-342419" defTabSz="913117" eaLnBrk="1" hangingPunct="1">
              <a:spcBef>
                <a:spcPts val="673"/>
              </a:spcBef>
              <a:spcAft>
                <a:spcPts val="1200"/>
              </a:spcAft>
              <a:buFont typeface="Wingdings" panose="05000000000000000000" pitchFamily="2" charset="2"/>
              <a:buChar char="Ø"/>
              <a:defRPr/>
            </a:pPr>
            <a:r>
              <a:rPr lang="en-US" sz="2400" dirty="0"/>
              <a:t>Auditor </a:t>
            </a:r>
            <a:r>
              <a:rPr lang="en-US" sz="2400" dirty="0">
                <a:solidFill>
                  <a:schemeClr val="tx2"/>
                </a:solidFill>
              </a:rPr>
              <a:t>considerations</a:t>
            </a:r>
            <a:r>
              <a:rPr lang="en-US" sz="2400" dirty="0"/>
              <a:t> related to waste and abuse </a:t>
            </a:r>
            <a:r>
              <a:rPr sz="2400" dirty="0"/>
              <a:t>are intended to be consistent.</a:t>
            </a:r>
          </a:p>
          <a:p>
            <a:pPr marL="342419" indent="-342419" defTabSz="913117" eaLnBrk="1" hangingPunct="1">
              <a:spcBef>
                <a:spcPts val="673"/>
              </a:spcBef>
              <a:spcAft>
                <a:spcPts val="1200"/>
              </a:spcAft>
              <a:buFont typeface="Wingdings" panose="05000000000000000000" pitchFamily="2" charset="2"/>
              <a:buChar char="Ø"/>
              <a:defRPr/>
            </a:pPr>
            <a:r>
              <a:rPr sz="2400" dirty="0"/>
              <a:t>Auditors are </a:t>
            </a:r>
            <a:r>
              <a:rPr sz="2400" u="sng" dirty="0"/>
              <a:t>not</a:t>
            </a:r>
            <a:r>
              <a:rPr sz="2400" dirty="0"/>
              <a:t> required to perform procedures to detect waste </a:t>
            </a:r>
            <a:r>
              <a:rPr sz="2400" dirty="0">
                <a:solidFill>
                  <a:schemeClr val="tx2"/>
                </a:solidFill>
              </a:rPr>
              <a:t>or abuse.</a:t>
            </a:r>
          </a:p>
          <a:p>
            <a:pPr marL="342419" indent="-342419" defTabSz="913117" eaLnBrk="1" hangingPunct="1">
              <a:spcBef>
                <a:spcPts val="673"/>
              </a:spcBef>
              <a:spcAft>
                <a:spcPts val="1200"/>
              </a:spcAft>
              <a:buFont typeface="Wingdings" panose="05000000000000000000" pitchFamily="2" charset="2"/>
              <a:buChar char="Ø"/>
              <a:defRPr/>
            </a:pPr>
            <a:r>
              <a:rPr sz="2400" dirty="0"/>
              <a:t>Evaluating internal control in a government environment may include </a:t>
            </a:r>
            <a:r>
              <a:rPr sz="2400" u="sng" dirty="0"/>
              <a:t>consideration of internal control deficiencies</a:t>
            </a:r>
            <a:r>
              <a:rPr sz="2400" dirty="0"/>
              <a:t> that result in waste or abuse.</a:t>
            </a:r>
          </a:p>
          <a:p>
            <a:pPr marL="0" indent="0" algn="r" defTabSz="913117" eaLnBrk="1" hangingPunct="1">
              <a:spcBef>
                <a:spcPts val="673"/>
              </a:spcBef>
              <a:spcAft>
                <a:spcPts val="1200"/>
              </a:spcAft>
              <a:buNone/>
              <a:defRPr/>
            </a:pPr>
            <a:r>
              <a:rPr lang="en-US" sz="2400" dirty="0"/>
              <a:t>(paras. 6.20, 7.22, &amp; 8.119)</a:t>
            </a:r>
            <a:endParaRPr sz="2400" dirty="0"/>
          </a:p>
        </p:txBody>
      </p:sp>
      <p:sp>
        <p:nvSpPr>
          <p:cNvPr id="1146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B34185D7-A354-41A5-93A0-A54BF27E7475}" type="slidenum">
              <a:rPr lang="en-US" altLang="en-US" sz="1400" smtClean="0"/>
              <a:pPr defTabSz="912813" eaLnBrk="1" fontAlgn="base" hangingPunct="1">
                <a:spcBef>
                  <a:spcPct val="0"/>
                </a:spcBef>
                <a:spcAft>
                  <a:spcPct val="0"/>
                </a:spcAft>
                <a:buFontTx/>
                <a:buNone/>
              </a:pPr>
              <a:t>48</a:t>
            </a:fld>
            <a:endParaRPr lang="en-US" altLang="en-US" sz="1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algn="ctr" eaLnBrk="1" hangingPunct="1"/>
            <a:r>
              <a:rPr lang="en-US" altLang="en-US" sz="2700" dirty="0">
                <a:solidFill>
                  <a:schemeClr val="tx2"/>
                </a:solidFill>
                <a:latin typeface="Arial" charset="0"/>
                <a:cs typeface="Arial" charset="0"/>
              </a:rPr>
              <a:t>Standards for Reviews of Financial Statements</a:t>
            </a:r>
          </a:p>
        </p:txBody>
      </p:sp>
      <p:sp>
        <p:nvSpPr>
          <p:cNvPr id="3" name="Content Placeholder 2"/>
          <p:cNvSpPr>
            <a:spLocks noGrp="1"/>
          </p:cNvSpPr>
          <p:nvPr>
            <p:ph idx="1"/>
          </p:nvPr>
        </p:nvSpPr>
        <p:spPr/>
        <p:txBody>
          <a:bodyPr rtlCol="0">
            <a:normAutofit fontScale="77500" lnSpcReduction="20000"/>
          </a:bodyPr>
          <a:lstStyle/>
          <a:p>
            <a:pPr marL="342419" indent="-342419" defTabSz="913117" eaLnBrk="1" hangingPunct="1">
              <a:lnSpc>
                <a:spcPct val="120000"/>
              </a:lnSpc>
              <a:spcBef>
                <a:spcPts val="0"/>
              </a:spcBef>
              <a:spcAft>
                <a:spcPts val="0"/>
              </a:spcAft>
              <a:buFont typeface="Arial" pitchFamily="34" charset="0"/>
              <a:buChar char="•"/>
              <a:defRPr/>
            </a:pPr>
            <a:r>
              <a:rPr sz="2600" dirty="0">
                <a:solidFill>
                  <a:schemeClr val="tx2"/>
                </a:solidFill>
              </a:rPr>
              <a:t>For auditors conducting reviews of financial statements in accordance with GAGAS, GAGAS incorporates AR-C, Section 90, </a:t>
            </a:r>
            <a:r>
              <a:rPr sz="2600" i="1" dirty="0">
                <a:solidFill>
                  <a:schemeClr val="tx2"/>
                </a:solidFill>
              </a:rPr>
              <a:t>Review of Financial Statements </a:t>
            </a:r>
            <a:r>
              <a:rPr sz="2600" dirty="0">
                <a:solidFill>
                  <a:schemeClr val="tx2"/>
                </a:solidFill>
              </a:rPr>
              <a:t>(para. 7.01). </a:t>
            </a:r>
          </a:p>
          <a:p>
            <a:pPr marL="342419" indent="-342419" defTabSz="913117" eaLnBrk="1" hangingPunct="1">
              <a:lnSpc>
                <a:spcPct val="120000"/>
              </a:lnSpc>
              <a:spcBef>
                <a:spcPts val="0"/>
              </a:spcBef>
              <a:spcAft>
                <a:spcPts val="0"/>
              </a:spcAft>
              <a:buFont typeface="Arial" pitchFamily="34" charset="0"/>
              <a:buChar char="•"/>
              <a:defRPr/>
            </a:pPr>
            <a:endParaRPr sz="2600" dirty="0">
              <a:solidFill>
                <a:schemeClr val="tx2"/>
              </a:solidFill>
            </a:endParaRPr>
          </a:p>
          <a:p>
            <a:pPr marL="342419" indent="-342419" defTabSz="913117" eaLnBrk="1" hangingPunct="1">
              <a:lnSpc>
                <a:spcPct val="120000"/>
              </a:lnSpc>
              <a:spcBef>
                <a:spcPts val="0"/>
              </a:spcBef>
              <a:spcAft>
                <a:spcPts val="0"/>
              </a:spcAft>
              <a:buFont typeface="Arial" pitchFamily="34" charset="0"/>
              <a:buChar char="•"/>
              <a:defRPr/>
            </a:pPr>
            <a:r>
              <a:rPr sz="2600" dirty="0">
                <a:solidFill>
                  <a:schemeClr val="tx2"/>
                </a:solidFill>
              </a:rPr>
              <a:t>2011 GAGAS only incorporated reviews performed under the Statements on Standards for Attestation Engagements (SSAE).</a:t>
            </a:r>
          </a:p>
          <a:p>
            <a:pPr marL="342419" indent="-342419" defTabSz="913117" eaLnBrk="1" hangingPunct="1">
              <a:lnSpc>
                <a:spcPct val="120000"/>
              </a:lnSpc>
              <a:spcBef>
                <a:spcPts val="0"/>
              </a:spcBef>
              <a:spcAft>
                <a:spcPts val="0"/>
              </a:spcAft>
              <a:buFont typeface="Arial" pitchFamily="34" charset="0"/>
              <a:buChar char="•"/>
              <a:defRPr/>
            </a:pPr>
            <a:endParaRPr sz="2600" dirty="0">
              <a:solidFill>
                <a:schemeClr val="tx2"/>
              </a:solidFill>
            </a:endParaRPr>
          </a:p>
          <a:p>
            <a:r>
              <a:rPr lang="en-US" sz="2600" dirty="0">
                <a:solidFill>
                  <a:schemeClr val="tx2"/>
                </a:solidFill>
              </a:rPr>
              <a:t>Reviews of interim financial information in connection with audited financial statements are conducted under AU-C 930, plus the additional GAGAS requirements for reviews of financial statements.</a:t>
            </a:r>
          </a:p>
          <a:p>
            <a:pPr marL="0" indent="0" defTabSz="913117" eaLnBrk="1" hangingPunct="1">
              <a:lnSpc>
                <a:spcPct val="120000"/>
              </a:lnSpc>
              <a:spcBef>
                <a:spcPts val="0"/>
              </a:spcBef>
              <a:spcAft>
                <a:spcPts val="0"/>
              </a:spcAft>
              <a:buNone/>
              <a:defRPr/>
            </a:pPr>
            <a:endParaRPr sz="2600" dirty="0">
              <a:solidFill>
                <a:schemeClr val="tx2"/>
              </a:solidFill>
            </a:endParaRPr>
          </a:p>
          <a:p>
            <a:pPr marL="342419" indent="-342419" defTabSz="913117" eaLnBrk="1" hangingPunct="1">
              <a:lnSpc>
                <a:spcPct val="120000"/>
              </a:lnSpc>
              <a:spcBef>
                <a:spcPts val="0"/>
              </a:spcBef>
              <a:spcAft>
                <a:spcPts val="0"/>
              </a:spcAft>
              <a:buFont typeface="Arial" pitchFamily="34" charset="0"/>
              <a:buChar char="•"/>
              <a:defRPr/>
            </a:pPr>
            <a:r>
              <a:rPr lang="en-US" sz="2600" dirty="0">
                <a:solidFill>
                  <a:schemeClr val="tx2"/>
                </a:solidFill>
              </a:rPr>
              <a:t>AR-C, Section 90, </a:t>
            </a:r>
            <a:r>
              <a:rPr lang="en-US" sz="2600" i="1" dirty="0">
                <a:solidFill>
                  <a:schemeClr val="tx2"/>
                </a:solidFill>
              </a:rPr>
              <a:t>Review of Financial Statements </a:t>
            </a:r>
            <a:r>
              <a:rPr lang="en-US" sz="2600" dirty="0">
                <a:solidFill>
                  <a:schemeClr val="tx2"/>
                </a:solidFill>
              </a:rPr>
              <a:t>is more general in nature and is not connected with audited financial statements.</a:t>
            </a:r>
          </a:p>
          <a:p>
            <a:pPr marL="456560" lvl="1" indent="0" defTabSz="913117" eaLnBrk="1" hangingPunct="1">
              <a:spcBef>
                <a:spcPts val="3000"/>
              </a:spcBef>
              <a:spcAft>
                <a:spcPts val="1200"/>
              </a:spcAft>
              <a:buFont typeface="Arial" pitchFamily="34" charset="0"/>
              <a:buNone/>
              <a:defRPr/>
            </a:pPr>
            <a:endParaRPr dirty="0"/>
          </a:p>
          <a:p>
            <a:pPr marL="342419" indent="-342419" defTabSz="913117" eaLnBrk="1" hangingPunct="1">
              <a:spcBef>
                <a:spcPts val="3000"/>
              </a:spcBef>
              <a:spcAft>
                <a:spcPts val="1200"/>
              </a:spcAft>
              <a:buFont typeface="Arial" pitchFamily="34" charset="0"/>
              <a:buChar char="•"/>
              <a:defRPr/>
            </a:pPr>
            <a:endParaRPr dirty="0"/>
          </a:p>
          <a:p>
            <a:pPr marL="342419" indent="-342419" defTabSz="913117" eaLnBrk="1" hangingPunct="1">
              <a:spcBef>
                <a:spcPts val="3000"/>
              </a:spcBef>
              <a:spcAft>
                <a:spcPts val="1200"/>
              </a:spcAft>
              <a:buFont typeface="Arial" pitchFamily="34" charset="0"/>
              <a:buChar char="•"/>
              <a:defRPr/>
            </a:pPr>
            <a:endParaRPr dirty="0"/>
          </a:p>
          <a:p>
            <a:pPr marL="342419" indent="-342419" defTabSz="913117" eaLnBrk="1" hangingPunct="1">
              <a:spcBef>
                <a:spcPts val="673"/>
              </a:spcBef>
              <a:buFont typeface="Arial" pitchFamily="34" charset="0"/>
              <a:buChar char="•"/>
              <a:defRPr/>
            </a:pPr>
            <a:endParaRPr sz="3200" dirty="0"/>
          </a:p>
          <a:p>
            <a:pPr marL="342419" indent="-342419" defTabSz="913117" eaLnBrk="1" hangingPunct="1">
              <a:spcBef>
                <a:spcPts val="673"/>
              </a:spcBef>
              <a:buFont typeface="Arial" pitchFamily="34" charset="0"/>
              <a:buChar char="•"/>
              <a:defRPr/>
            </a:pPr>
            <a:endParaRPr dirty="0"/>
          </a:p>
        </p:txBody>
      </p:sp>
      <p:sp>
        <p:nvSpPr>
          <p:cNvPr id="1167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solidFill>
                  <a:srgbClr val="044F91"/>
                </a:solidFill>
              </a:rPr>
              <a:t>  </a:t>
            </a:r>
            <a:fld id="{D0024A9B-7FEF-4553-B002-391018EFD6A6}" type="slidenum">
              <a:rPr lang="en-US" altLang="en-US" sz="1400" smtClean="0">
                <a:solidFill>
                  <a:srgbClr val="044F91"/>
                </a:solidFill>
              </a:rPr>
              <a:pPr defTabSz="912813" eaLnBrk="1" fontAlgn="base" hangingPunct="1">
                <a:spcBef>
                  <a:spcPct val="0"/>
                </a:spcBef>
                <a:spcAft>
                  <a:spcPct val="0"/>
                </a:spcAft>
                <a:buFontTx/>
                <a:buNone/>
              </a:pPr>
              <a:t>49</a:t>
            </a:fld>
            <a:endParaRPr lang="en-US" altLang="en-US" sz="1400">
              <a:solidFill>
                <a:srgbClr val="044F9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300038" y="992188"/>
            <a:ext cx="8539162" cy="1065212"/>
          </a:xfrm>
        </p:spPr>
        <p:txBody>
          <a:bodyPr/>
          <a:lstStyle/>
          <a:p>
            <a:pPr algn="ctr" eaLnBrk="1" hangingPunct="1"/>
            <a:r>
              <a:rPr lang="en-US" altLang="en-US" sz="2800" dirty="0">
                <a:latin typeface="Arial" charset="0"/>
                <a:cs typeface="Arial" charset="0"/>
              </a:rPr>
              <a:t>Summary of Key Changes from 2011 Revision</a:t>
            </a:r>
          </a:p>
        </p:txBody>
      </p:sp>
      <p:sp>
        <p:nvSpPr>
          <p:cNvPr id="93187" name="Content Placeholder 2"/>
          <p:cNvSpPr>
            <a:spLocks noGrp="1"/>
          </p:cNvSpPr>
          <p:nvPr>
            <p:ph idx="1"/>
          </p:nvPr>
        </p:nvSpPr>
        <p:spPr/>
        <p:txBody>
          <a:bodyPr/>
          <a:lstStyle/>
          <a:p>
            <a:pPr eaLnBrk="1" hangingPunct="1">
              <a:spcBef>
                <a:spcPts val="1600"/>
              </a:spcBef>
            </a:pPr>
            <a:r>
              <a:rPr lang="en-US" altLang="en-US" dirty="0">
                <a:latin typeface="Arial" charset="0"/>
                <a:cs typeface="Arial" charset="0"/>
              </a:rPr>
              <a:t>Quality control and monitoring of quality</a:t>
            </a:r>
            <a:endParaRPr altLang="en-US" dirty="0">
              <a:latin typeface="Arial" charset="0"/>
              <a:cs typeface="Arial" charset="0"/>
            </a:endParaRPr>
          </a:p>
          <a:p>
            <a:pPr eaLnBrk="1" hangingPunct="1">
              <a:spcBef>
                <a:spcPts val="1600"/>
              </a:spcBef>
            </a:pPr>
            <a:r>
              <a:rPr altLang="en-US" dirty="0">
                <a:latin typeface="Arial" charset="0"/>
                <a:cs typeface="Arial" charset="0"/>
              </a:rPr>
              <a:t>Internal control: financial audits and examination engagements</a:t>
            </a:r>
          </a:p>
          <a:p>
            <a:pPr eaLnBrk="1" hangingPunct="1">
              <a:spcBef>
                <a:spcPts val="1600"/>
              </a:spcBef>
            </a:pPr>
            <a:r>
              <a:rPr altLang="en-US" dirty="0">
                <a:latin typeface="Arial" charset="0"/>
                <a:cs typeface="Arial" charset="0"/>
              </a:rPr>
              <a:t>Internal control: performance audits</a:t>
            </a:r>
          </a:p>
          <a:p>
            <a:pPr eaLnBrk="1" hangingPunct="1">
              <a:spcBef>
                <a:spcPts val="1600"/>
              </a:spcBef>
            </a:pPr>
            <a:r>
              <a:rPr altLang="en-US" dirty="0">
                <a:latin typeface="Arial" charset="0"/>
                <a:cs typeface="Arial" charset="0"/>
              </a:rPr>
              <a:t>New </a:t>
            </a:r>
            <a:r>
              <a:rPr altLang="en-US" dirty="0">
                <a:solidFill>
                  <a:schemeClr val="tx2"/>
                </a:solidFill>
                <a:latin typeface="Arial" charset="0"/>
                <a:cs typeface="Arial" charset="0"/>
              </a:rPr>
              <a:t>considerations</a:t>
            </a:r>
            <a:r>
              <a:rPr altLang="en-US" dirty="0">
                <a:latin typeface="Arial" charset="0"/>
                <a:cs typeface="Arial" charset="0"/>
              </a:rPr>
              <a:t> for addressing waste</a:t>
            </a:r>
          </a:p>
          <a:p>
            <a:pPr eaLnBrk="1" hangingPunct="1">
              <a:spcBef>
                <a:spcPts val="1600"/>
              </a:spcBef>
            </a:pPr>
            <a:r>
              <a:rPr altLang="en-US" dirty="0">
                <a:latin typeface="Arial" charset="0"/>
                <a:cs typeface="Arial" charset="0"/>
              </a:rPr>
              <a:t>Standards for reviews of financial statements</a:t>
            </a:r>
          </a:p>
          <a:p>
            <a:pPr eaLnBrk="1" hangingPunct="1">
              <a:spcBef>
                <a:spcPts val="1600"/>
              </a:spcBef>
            </a:pPr>
            <a:r>
              <a:rPr lang="en-US" dirty="0"/>
              <a:t>Criteria for performance audits</a:t>
            </a:r>
          </a:p>
          <a:p>
            <a:pPr eaLnBrk="1" hangingPunct="1">
              <a:spcBef>
                <a:spcPts val="1600"/>
              </a:spcBef>
            </a:pPr>
            <a:r>
              <a:rPr altLang="en-US" dirty="0">
                <a:latin typeface="Arial" charset="0"/>
                <a:cs typeface="Arial" charset="0"/>
              </a:rPr>
              <a:t>Management assertions</a:t>
            </a:r>
          </a:p>
        </p:txBody>
      </p:sp>
      <p:sp>
        <p:nvSpPr>
          <p:cNvPr id="931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5245352B-B5C2-4FD6-A743-EB17C7A395C5}" type="slidenum">
              <a:rPr lang="en-US" altLang="en-US" sz="1400" smtClean="0"/>
              <a:pPr defTabSz="912813" eaLnBrk="1" fontAlgn="base" hangingPunct="1">
                <a:spcBef>
                  <a:spcPct val="0"/>
                </a:spcBef>
                <a:spcAft>
                  <a:spcPct val="0"/>
                </a:spcAft>
                <a:buFontTx/>
                <a:buNone/>
              </a:pPr>
              <a:t>5</a:t>
            </a:fld>
            <a:endParaRPr lang="en-US" altLang="en-US" sz="1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Performance Audits Criteria Guidance</a:t>
            </a:r>
          </a:p>
        </p:txBody>
      </p:sp>
      <p:sp>
        <p:nvSpPr>
          <p:cNvPr id="3" name="Content Placeholder 2"/>
          <p:cNvSpPr>
            <a:spLocks noGrp="1"/>
          </p:cNvSpPr>
          <p:nvPr>
            <p:ph idx="1"/>
          </p:nvPr>
        </p:nvSpPr>
        <p:spPr/>
        <p:txBody>
          <a:bodyPr/>
          <a:lstStyle/>
          <a:p>
            <a:r>
              <a:rPr lang="en-US" dirty="0"/>
              <a:t>Added discussion of suitable criteria, including attributes and examples (paras. 8.17 – 8.19).</a:t>
            </a:r>
          </a:p>
          <a:p>
            <a:pPr marL="0" indent="0">
              <a:buNone/>
            </a:pPr>
            <a:endParaRPr lang="en-US" dirty="0"/>
          </a:p>
          <a:p>
            <a:pPr lvl="1">
              <a:buFont typeface="Wingdings" panose="05000000000000000000" pitchFamily="2" charset="2"/>
              <a:buChar char="Ø"/>
            </a:pPr>
            <a:r>
              <a:rPr lang="en-US" dirty="0"/>
              <a:t>Suitable criteria are relevant, reliable, objective, and understandable and do not result in the omission of significant information, as applicable, within the context of the audit objectives. </a:t>
            </a:r>
          </a:p>
        </p:txBody>
      </p:sp>
      <p:sp>
        <p:nvSpPr>
          <p:cNvPr id="4" name="Slide Number Placeholder 3"/>
          <p:cNvSpPr>
            <a:spLocks noGrp="1"/>
          </p:cNvSpPr>
          <p:nvPr>
            <p:ph type="sldNum" sz="quarter" idx="12"/>
          </p:nvPr>
        </p:nvSpPr>
        <p:spPr/>
        <p:txBody>
          <a:bodyPr/>
          <a:lstStyle/>
          <a:p>
            <a:pPr>
              <a:defRPr/>
            </a:pPr>
            <a:r>
              <a:rPr lang="en-US"/>
              <a:t>  </a:t>
            </a:r>
            <a:fld id="{13D2D389-DB12-4E34-8DE1-05C034FF7A4D}" type="slidenum">
              <a:rPr lang="en-US" smtClean="0"/>
              <a:pPr>
                <a:defRPr/>
              </a:pPr>
              <a:t>50</a:t>
            </a:fld>
            <a:endParaRPr lang="en-US"/>
          </a:p>
        </p:txBody>
      </p:sp>
    </p:spTree>
    <p:extLst>
      <p:ext uri="{BB962C8B-B14F-4D97-AF65-F5344CB8AC3E}">
        <p14:creationId xmlns:p14="http://schemas.microsoft.com/office/powerpoint/2010/main" val="32017304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algn="ctr" eaLnBrk="1" hangingPunct="1"/>
            <a:r>
              <a:rPr lang="en-US" altLang="en-US" sz="2800" dirty="0">
                <a:latin typeface="Arial" charset="0"/>
                <a:cs typeface="Arial" charset="0"/>
              </a:rPr>
              <a:t>Management Assertions</a:t>
            </a:r>
            <a:endParaRPr lang="en-US" altLang="en-US" sz="2800" strike="sngStrike" dirty="0">
              <a:solidFill>
                <a:schemeClr val="tx2"/>
              </a:solidFill>
              <a:latin typeface="Arial" charset="0"/>
              <a:cs typeface="Arial" charset="0"/>
            </a:endParaRPr>
          </a:p>
        </p:txBody>
      </p:sp>
      <p:sp>
        <p:nvSpPr>
          <p:cNvPr id="3" name="Content Placeholder 2"/>
          <p:cNvSpPr>
            <a:spLocks noGrp="1"/>
          </p:cNvSpPr>
          <p:nvPr>
            <p:ph idx="1"/>
          </p:nvPr>
        </p:nvSpPr>
        <p:spPr/>
        <p:txBody>
          <a:bodyPr rtlCol="0">
            <a:normAutofit/>
          </a:bodyPr>
          <a:lstStyle/>
          <a:p>
            <a:pPr marL="0" indent="0" defTabSz="913117" eaLnBrk="1" hangingPunct="1">
              <a:spcBef>
                <a:spcPts val="673"/>
              </a:spcBef>
              <a:buFont typeface="Arial" pitchFamily="34" charset="0"/>
              <a:buNone/>
              <a:defRPr/>
            </a:pPr>
            <a:endParaRPr dirty="0">
              <a:solidFill>
                <a:srgbClr val="FF0000"/>
              </a:solidFill>
            </a:endParaRPr>
          </a:p>
          <a:p>
            <a:pPr marL="0" indent="0" defTabSz="913117" eaLnBrk="1" hangingPunct="1">
              <a:spcBef>
                <a:spcPts val="673"/>
              </a:spcBef>
              <a:buFont typeface="Arial" pitchFamily="34" charset="0"/>
              <a:buNone/>
              <a:defRPr/>
            </a:pPr>
            <a:endParaRPr dirty="0">
              <a:solidFill>
                <a:srgbClr val="FF0000"/>
              </a:solidFill>
            </a:endParaRPr>
          </a:p>
          <a:p>
            <a:pPr marL="342419" indent="-342419" defTabSz="913117" eaLnBrk="1" hangingPunct="1">
              <a:spcBef>
                <a:spcPts val="673"/>
              </a:spcBef>
              <a:buFont typeface="Arial" pitchFamily="34" charset="0"/>
              <a:buChar char="•"/>
              <a:defRPr/>
            </a:pPr>
            <a:r>
              <a:rPr dirty="0"/>
              <a:t>Yellow Book has an explicit statement that assertions are not required for </a:t>
            </a:r>
            <a:r>
              <a:rPr dirty="0">
                <a:solidFill>
                  <a:schemeClr val="tx2"/>
                </a:solidFill>
              </a:rPr>
              <a:t>performance audits (para. 8.14).</a:t>
            </a:r>
          </a:p>
          <a:p>
            <a:pPr marL="0" indent="0" defTabSz="913117" eaLnBrk="1" hangingPunct="1">
              <a:spcBef>
                <a:spcPts val="673"/>
              </a:spcBef>
              <a:buFont typeface="Arial" charset="0"/>
              <a:buNone/>
              <a:defRPr/>
            </a:pPr>
            <a:endParaRPr dirty="0"/>
          </a:p>
          <a:p>
            <a:pPr marL="342419" indent="-342419" defTabSz="913117" eaLnBrk="1" hangingPunct="1">
              <a:spcBef>
                <a:spcPts val="673"/>
              </a:spcBef>
              <a:buFont typeface="Arial" pitchFamily="34" charset="0"/>
              <a:buChar char="•"/>
              <a:defRPr/>
            </a:pPr>
            <a:r>
              <a:rPr dirty="0">
                <a:solidFill>
                  <a:schemeClr val="tx2"/>
                </a:solidFill>
              </a:rPr>
              <a:t>Assertions for examinations under AICPA  attestation standards is a "hot topic".</a:t>
            </a:r>
          </a:p>
          <a:p>
            <a:pPr marL="342419" indent="-342419" defTabSz="913117" eaLnBrk="1" hangingPunct="1">
              <a:spcBef>
                <a:spcPts val="673"/>
              </a:spcBef>
              <a:buFont typeface="Arial" pitchFamily="34" charset="0"/>
              <a:buChar char="•"/>
              <a:defRPr/>
            </a:pPr>
            <a:endParaRPr dirty="0">
              <a:solidFill>
                <a:srgbClr val="FF0000"/>
              </a:solidFill>
            </a:endParaRPr>
          </a:p>
        </p:txBody>
      </p:sp>
      <p:sp>
        <p:nvSpPr>
          <p:cNvPr id="1177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2FFD0F1A-BDF8-4782-9037-C8BB1B7DF36D}" type="slidenum">
              <a:rPr lang="en-US" altLang="en-US" sz="1400" smtClean="0"/>
              <a:pPr defTabSz="912813" eaLnBrk="1" fontAlgn="base" hangingPunct="1">
                <a:spcBef>
                  <a:spcPct val="0"/>
                </a:spcBef>
                <a:spcAft>
                  <a:spcPct val="0"/>
                </a:spcAft>
                <a:buFontTx/>
                <a:buNone/>
              </a:pPr>
              <a:t>51</a:t>
            </a:fld>
            <a:endParaRPr lang="en-US" altLang="en-US"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Common Yellow Book Technical Assistance Questions </a:t>
            </a:r>
          </a:p>
        </p:txBody>
      </p:sp>
      <p:sp>
        <p:nvSpPr>
          <p:cNvPr id="3" name="Content Placeholder 2"/>
          <p:cNvSpPr>
            <a:spLocks noGrp="1"/>
          </p:cNvSpPr>
          <p:nvPr>
            <p:ph idx="1"/>
          </p:nvPr>
        </p:nvSpPr>
        <p:spPr/>
        <p:txBody>
          <a:bodyPr/>
          <a:lstStyle/>
          <a:p>
            <a:pPr marL="0" lvl="0" indent="0" algn="ctr">
              <a:buNone/>
            </a:pPr>
            <a:r>
              <a:rPr lang="en-US" sz="3200" b="1" dirty="0">
                <a:solidFill>
                  <a:srgbClr val="044F91"/>
                </a:solidFill>
              </a:rPr>
              <a:t>Example 8</a:t>
            </a:r>
          </a:p>
          <a:p>
            <a:pPr marL="0" lvl="0" indent="0" algn="ctr">
              <a:buNone/>
            </a:pPr>
            <a:endParaRPr lang="en-US" sz="3200" b="1" dirty="0">
              <a:solidFill>
                <a:srgbClr val="044F91"/>
              </a:solidFill>
            </a:endParaRPr>
          </a:p>
          <a:p>
            <a:pPr marL="0" lvl="0" indent="0" algn="ctr">
              <a:buNone/>
            </a:pPr>
            <a:r>
              <a:rPr lang="en-US" sz="3200" b="1" dirty="0">
                <a:solidFill>
                  <a:srgbClr val="044F91"/>
                </a:solidFill>
              </a:rPr>
              <a:t>Question:</a:t>
            </a:r>
          </a:p>
          <a:p>
            <a:pPr marL="0" lvl="0" indent="0" algn="ctr">
              <a:buNone/>
            </a:pPr>
            <a:endParaRPr lang="en-US" b="1" dirty="0">
              <a:solidFill>
                <a:srgbClr val="044F91"/>
              </a:solidFill>
            </a:endParaRPr>
          </a:p>
          <a:p>
            <a:pPr marL="0" lvl="0" indent="0" algn="ctr">
              <a:buNone/>
            </a:pPr>
            <a:r>
              <a:rPr lang="en-US" sz="2400" dirty="0">
                <a:solidFill>
                  <a:srgbClr val="044F91"/>
                </a:solidFill>
              </a:rPr>
              <a:t>If an audit organization that conducts performance audits obtains continuous access to the audited entity’s databases for purposes such as follow up on corrective actions, what are some GAGAS considerations? </a:t>
            </a:r>
          </a:p>
          <a:p>
            <a:pPr marL="0" lvl="0" indent="0" algn="ctr">
              <a:buNone/>
            </a:pPr>
            <a:r>
              <a:rPr lang="en-US" sz="2400" dirty="0">
                <a:solidFill>
                  <a:srgbClr val="044F91"/>
                </a:solidFill>
              </a:rPr>
              <a:t> </a:t>
            </a:r>
          </a:p>
          <a:p>
            <a:endParaRPr lang="en-US" dirty="0"/>
          </a:p>
        </p:txBody>
      </p:sp>
      <p:sp>
        <p:nvSpPr>
          <p:cNvPr id="7" name="Slide Number Placeholder 6"/>
          <p:cNvSpPr>
            <a:spLocks noGrp="1"/>
          </p:cNvSpPr>
          <p:nvPr>
            <p:ph type="sldNum" sz="quarter" idx="12"/>
          </p:nvPr>
        </p:nvSpPr>
        <p:spPr/>
        <p:txBody>
          <a:bodyPr/>
          <a:lstStyle/>
          <a:p>
            <a:r>
              <a:rPr lang="en-US" dirty="0">
                <a:solidFill>
                  <a:srgbClr val="044F91"/>
                </a:solidFill>
              </a:rPr>
              <a:t>  </a:t>
            </a:r>
            <a:fld id="{01E16EBA-0216-4FA1-BFEC-225E79399361}" type="slidenum">
              <a:rPr lang="en-US" smtClean="0">
                <a:solidFill>
                  <a:srgbClr val="044F91"/>
                </a:solidFill>
              </a:rPr>
              <a:pPr/>
              <a:t>52</a:t>
            </a:fld>
            <a:endParaRPr lang="en-US" dirty="0">
              <a:solidFill>
                <a:srgbClr val="044F91"/>
              </a:solidFill>
            </a:endParaRPr>
          </a:p>
        </p:txBody>
      </p:sp>
    </p:spTree>
    <p:extLst>
      <p:ext uri="{BB962C8B-B14F-4D97-AF65-F5344CB8AC3E}">
        <p14:creationId xmlns:p14="http://schemas.microsoft.com/office/powerpoint/2010/main" val="1426098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Example 8</a:t>
            </a:r>
          </a:p>
        </p:txBody>
      </p:sp>
      <p:sp>
        <p:nvSpPr>
          <p:cNvPr id="3" name="Content Placeholder 2"/>
          <p:cNvSpPr>
            <a:spLocks noGrp="1"/>
          </p:cNvSpPr>
          <p:nvPr>
            <p:ph idx="1"/>
          </p:nvPr>
        </p:nvSpPr>
        <p:spPr/>
        <p:txBody>
          <a:bodyPr/>
          <a:lstStyle/>
          <a:p>
            <a:pPr marL="169664" indent="0">
              <a:buClr>
                <a:srgbClr val="FF0000"/>
              </a:buClr>
              <a:buFont typeface="Wingdings" pitchFamily="2" charset="2"/>
              <a:buChar char="ü"/>
            </a:pPr>
            <a:endParaRPr lang="en-US" sz="2400" dirty="0"/>
          </a:p>
          <a:p>
            <a:pPr lvl="0"/>
            <a:r>
              <a:rPr lang="en-US" sz="2400" b="1" dirty="0">
                <a:solidFill>
                  <a:srgbClr val="044F91"/>
                </a:solidFill>
              </a:rPr>
              <a:t>GAGAS Issue: </a:t>
            </a:r>
            <a:r>
              <a:rPr lang="en-US" sz="2400" dirty="0">
                <a:solidFill>
                  <a:srgbClr val="044F91"/>
                </a:solidFill>
              </a:rPr>
              <a:t>Are there any independence or performance audit field work requirements in GAGAS that prohibit the auditors from obtaining continuous database access?</a:t>
            </a:r>
            <a:endParaRPr lang="en-US" sz="2400" b="1" dirty="0">
              <a:solidFill>
                <a:srgbClr val="044F91"/>
              </a:solidFill>
            </a:endParaRPr>
          </a:p>
          <a:p>
            <a:pPr marL="0" lvl="0" indent="0">
              <a:buNone/>
            </a:pPr>
            <a:endParaRPr lang="en-US" sz="2400" dirty="0">
              <a:solidFill>
                <a:srgbClr val="044F91"/>
              </a:solidFill>
            </a:endParaRPr>
          </a:p>
          <a:p>
            <a:pPr lvl="0"/>
            <a:r>
              <a:rPr lang="en-US" sz="2400" b="1" dirty="0">
                <a:solidFill>
                  <a:srgbClr val="044F91"/>
                </a:solidFill>
              </a:rPr>
              <a:t>GAGAS Reference: </a:t>
            </a:r>
          </a:p>
          <a:p>
            <a:pPr lvl="1"/>
            <a:r>
              <a:rPr lang="en-US" sz="2400" dirty="0">
                <a:solidFill>
                  <a:srgbClr val="044F91"/>
                </a:solidFill>
              </a:rPr>
              <a:t>2011 Paragraphs 3.07, 3.14, 6.36, and 6.47</a:t>
            </a:r>
          </a:p>
          <a:p>
            <a:pPr lvl="1"/>
            <a:r>
              <a:rPr lang="en-US" sz="2400" dirty="0">
                <a:solidFill>
                  <a:srgbClr val="044F91"/>
                </a:solidFill>
              </a:rPr>
              <a:t>2018 Paragraphs 3.26, 3.30, 8.30, and 8.20</a:t>
            </a:r>
          </a:p>
          <a:p>
            <a:endParaRPr lang="en-US" dirty="0"/>
          </a:p>
        </p:txBody>
      </p:sp>
      <p:sp>
        <p:nvSpPr>
          <p:cNvPr id="7" name="Slide Number Placeholder 6"/>
          <p:cNvSpPr>
            <a:spLocks noGrp="1"/>
          </p:cNvSpPr>
          <p:nvPr>
            <p:ph type="sldNum" sz="quarter" idx="12"/>
          </p:nvPr>
        </p:nvSpPr>
        <p:spPr/>
        <p:txBody>
          <a:bodyPr/>
          <a:lstStyle/>
          <a:p>
            <a:r>
              <a:rPr lang="en-US" dirty="0">
                <a:solidFill>
                  <a:srgbClr val="044F91"/>
                </a:solidFill>
              </a:rPr>
              <a:t>  </a:t>
            </a:r>
            <a:fld id="{01E16EBA-0216-4FA1-BFEC-225E79399361}" type="slidenum">
              <a:rPr lang="en-US" smtClean="0">
                <a:solidFill>
                  <a:srgbClr val="044F91"/>
                </a:solidFill>
              </a:rPr>
              <a:pPr/>
              <a:t>53</a:t>
            </a:fld>
            <a:endParaRPr lang="en-US" dirty="0">
              <a:solidFill>
                <a:srgbClr val="044F91"/>
              </a:solidFill>
            </a:endParaRPr>
          </a:p>
        </p:txBody>
      </p:sp>
    </p:spTree>
    <p:extLst>
      <p:ext uri="{BB962C8B-B14F-4D97-AF65-F5344CB8AC3E}">
        <p14:creationId xmlns:p14="http://schemas.microsoft.com/office/powerpoint/2010/main" val="27116717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algn="ctr" eaLnBrk="1" hangingPunct="1"/>
            <a:r>
              <a:rPr lang="en-US" altLang="en-US" sz="2800" dirty="0">
                <a:latin typeface="Arial" charset="0"/>
                <a:cs typeface="Arial" charset="0"/>
              </a:rPr>
              <a:t>Effective Date</a:t>
            </a:r>
          </a:p>
        </p:txBody>
      </p:sp>
      <p:sp>
        <p:nvSpPr>
          <p:cNvPr id="3" name="Content Placeholder 2"/>
          <p:cNvSpPr>
            <a:spLocks noGrp="1"/>
          </p:cNvSpPr>
          <p:nvPr>
            <p:ph idx="1"/>
          </p:nvPr>
        </p:nvSpPr>
        <p:spPr/>
        <p:txBody>
          <a:bodyPr rtlCol="0">
            <a:normAutofit/>
          </a:bodyPr>
          <a:lstStyle/>
          <a:p>
            <a:pPr marL="0" indent="0" defTabSz="913117" eaLnBrk="1" hangingPunct="1">
              <a:spcBef>
                <a:spcPts val="673"/>
              </a:spcBef>
              <a:buFont typeface="Arial" pitchFamily="34" charset="0"/>
              <a:buNone/>
              <a:defRPr/>
            </a:pPr>
            <a:endParaRPr dirty="0">
              <a:solidFill>
                <a:srgbClr val="FF0000"/>
              </a:solidFill>
            </a:endParaRPr>
          </a:p>
          <a:p>
            <a:pPr defTabSz="913117" eaLnBrk="1" hangingPunct="1">
              <a:spcBef>
                <a:spcPts val="673"/>
              </a:spcBef>
              <a:defRPr/>
            </a:pPr>
            <a:r>
              <a:rPr dirty="0"/>
              <a:t>2018 Revision is effective for</a:t>
            </a:r>
          </a:p>
          <a:p>
            <a:pPr marL="576263" lvl="1" indent="-176213" defTabSz="913117" eaLnBrk="1" hangingPunct="1">
              <a:lnSpc>
                <a:spcPct val="100000"/>
              </a:lnSpc>
              <a:spcBef>
                <a:spcPts val="673"/>
              </a:spcBef>
              <a:buNone/>
              <a:defRPr/>
            </a:pPr>
            <a:r>
              <a:rPr dirty="0"/>
              <a:t>- Financial audits, attestation engagements, </a:t>
            </a:r>
            <a:r>
              <a:rPr lang="en-US" dirty="0"/>
              <a:t>and reviews of financial statements</a:t>
            </a:r>
            <a:r>
              <a:rPr dirty="0"/>
              <a:t> for periods ending on or after June 30, 2020, and</a:t>
            </a:r>
          </a:p>
          <a:p>
            <a:pPr marL="400050" lvl="1" indent="0" defTabSz="913117" eaLnBrk="1" hangingPunct="1">
              <a:spcBef>
                <a:spcPts val="673"/>
              </a:spcBef>
              <a:buFont typeface="Arial" charset="0"/>
              <a:buNone/>
              <a:defRPr/>
            </a:pPr>
            <a:r>
              <a:rPr dirty="0"/>
              <a:t>- Performance audits beginning </a:t>
            </a:r>
            <a:r>
              <a:rPr dirty="0">
                <a:solidFill>
                  <a:schemeClr val="tx2"/>
                </a:solidFill>
              </a:rPr>
              <a:t>on or </a:t>
            </a:r>
            <a:r>
              <a:rPr dirty="0"/>
              <a:t>after July 1, 2019.</a:t>
            </a:r>
          </a:p>
          <a:p>
            <a:pPr marL="400050" lvl="1" indent="0" defTabSz="913117" eaLnBrk="1" hangingPunct="1">
              <a:spcBef>
                <a:spcPts val="673"/>
              </a:spcBef>
              <a:buFont typeface="Arial" charset="0"/>
              <a:buNone/>
              <a:defRPr/>
            </a:pPr>
            <a:endParaRPr dirty="0"/>
          </a:p>
          <a:p>
            <a:pPr defTabSz="913117" eaLnBrk="1" hangingPunct="1">
              <a:spcBef>
                <a:spcPts val="673"/>
              </a:spcBef>
              <a:defRPr/>
            </a:pPr>
            <a:r>
              <a:rPr dirty="0"/>
              <a:t>Early implementation is not permitted.</a:t>
            </a:r>
          </a:p>
          <a:p>
            <a:pPr marL="400050" lvl="1" indent="0" defTabSz="913117" eaLnBrk="1" hangingPunct="1">
              <a:spcBef>
                <a:spcPts val="673"/>
              </a:spcBef>
              <a:buFont typeface="Arial" charset="0"/>
              <a:buNone/>
              <a:defRPr/>
            </a:pPr>
            <a:endParaRPr dirty="0"/>
          </a:p>
          <a:p>
            <a:pPr marL="342419" indent="-342419" defTabSz="913117" eaLnBrk="1" hangingPunct="1">
              <a:spcBef>
                <a:spcPts val="673"/>
              </a:spcBef>
              <a:buFont typeface="Arial" pitchFamily="34" charset="0"/>
              <a:buChar char="•"/>
              <a:defRPr/>
            </a:pPr>
            <a:endParaRPr dirty="0">
              <a:solidFill>
                <a:srgbClr val="FF0000"/>
              </a:solidFill>
            </a:endParaRPr>
          </a:p>
        </p:txBody>
      </p:sp>
      <p:sp>
        <p:nvSpPr>
          <p:cNvPr id="1187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E6130CB0-9BEF-4EFB-B7EE-210380DF8FBE}" type="slidenum">
              <a:rPr lang="en-US" altLang="en-US" sz="1400" smtClean="0"/>
              <a:pPr defTabSz="912813" eaLnBrk="1" fontAlgn="base" hangingPunct="1">
                <a:spcBef>
                  <a:spcPct val="0"/>
                </a:spcBef>
                <a:spcAft>
                  <a:spcPct val="0"/>
                </a:spcAft>
                <a:buFontTx/>
                <a:buNone/>
              </a:pPr>
              <a:t>54</a:t>
            </a:fld>
            <a:endParaRPr lang="en-US" altLang="en-US" sz="1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algn="ctr" eaLnBrk="1" hangingPunct="1"/>
            <a:r>
              <a:rPr lang="en-US" altLang="en-US" sz="2800" dirty="0">
                <a:latin typeface="Arial" charset="0"/>
                <a:cs typeface="Arial" charset="0"/>
              </a:rPr>
              <a:t>Where to Find the Yellow Book</a:t>
            </a:r>
          </a:p>
        </p:txBody>
      </p:sp>
      <p:sp>
        <p:nvSpPr>
          <p:cNvPr id="3" name="Content Placeholder 2"/>
          <p:cNvSpPr>
            <a:spLocks noGrp="1"/>
          </p:cNvSpPr>
          <p:nvPr>
            <p:ph idx="1"/>
          </p:nvPr>
        </p:nvSpPr>
        <p:spPr/>
        <p:txBody>
          <a:bodyPr rtlCol="0">
            <a:normAutofit/>
          </a:bodyPr>
          <a:lstStyle/>
          <a:p>
            <a:pPr marL="169664" indent="0" defTabSz="913117" eaLnBrk="1" hangingPunct="1">
              <a:spcBef>
                <a:spcPts val="673"/>
              </a:spcBef>
              <a:buClr>
                <a:srgbClr val="FF0000"/>
              </a:buClr>
              <a:buFont typeface="Wingdings" pitchFamily="2" charset="2"/>
              <a:buChar char="ü"/>
              <a:defRPr/>
            </a:pPr>
            <a:endParaRPr sz="2400" dirty="0"/>
          </a:p>
          <a:p>
            <a:pPr marL="404340" indent="-169664" defTabSz="913117" eaLnBrk="1" hangingPunct="1">
              <a:spcBef>
                <a:spcPts val="673"/>
              </a:spcBef>
              <a:buFont typeface="Arial" pitchFamily="34" charset="0"/>
              <a:buChar char="•"/>
              <a:defRPr/>
            </a:pPr>
            <a:r>
              <a:rPr sz="2400" dirty="0"/>
              <a:t>The Yellow Book is available on GAO</a:t>
            </a:r>
            <a:r>
              <a:rPr lang="ja-JP" altLang="en-US" sz="2400" dirty="0">
                <a:cs typeface="ＭＳ Ｐゴシック"/>
              </a:rPr>
              <a:t>’</a:t>
            </a:r>
            <a:r>
              <a:rPr altLang="ja-JP" sz="2400" dirty="0">
                <a:cs typeface="ＭＳ Ｐゴシック"/>
              </a:rPr>
              <a:t>s website at:</a:t>
            </a:r>
          </a:p>
          <a:p>
            <a:pPr marL="404340" indent="0" defTabSz="913117" eaLnBrk="1" hangingPunct="1">
              <a:spcBef>
                <a:spcPts val="673"/>
              </a:spcBef>
              <a:buFont typeface="Arial" pitchFamily="34" charset="0"/>
              <a:buNone/>
              <a:defRPr/>
            </a:pPr>
            <a:r>
              <a:rPr sz="2400" dirty="0">
                <a:hlinkClick r:id="rId3"/>
              </a:rPr>
              <a:t>www.gao.gov/yellowbook</a:t>
            </a:r>
            <a:r>
              <a:rPr sz="2400" dirty="0"/>
              <a:t> </a:t>
            </a:r>
          </a:p>
          <a:p>
            <a:pPr marL="404340" indent="-169664" defTabSz="913117" eaLnBrk="1" hangingPunct="1">
              <a:spcBef>
                <a:spcPts val="673"/>
              </a:spcBef>
              <a:buFont typeface="Arial" pitchFamily="34" charset="0"/>
              <a:buChar char="•"/>
              <a:defRPr/>
            </a:pPr>
            <a:endParaRPr sz="2400" dirty="0"/>
          </a:p>
          <a:p>
            <a:pPr marL="404340" indent="-169664" defTabSz="913117" eaLnBrk="1" hangingPunct="1">
              <a:spcBef>
                <a:spcPts val="673"/>
              </a:spcBef>
              <a:buFont typeface="Arial" pitchFamily="34" charset="0"/>
              <a:buChar char="•"/>
              <a:defRPr/>
            </a:pPr>
            <a:r>
              <a:rPr sz="2400" dirty="0"/>
              <a:t>For technical assistance, contact us at:</a:t>
            </a:r>
          </a:p>
          <a:p>
            <a:pPr marL="404340" indent="0" defTabSz="913117" eaLnBrk="1" hangingPunct="1">
              <a:spcBef>
                <a:spcPts val="673"/>
              </a:spcBef>
              <a:buFont typeface="Arial" pitchFamily="34" charset="0"/>
              <a:buNone/>
              <a:defRPr/>
            </a:pPr>
            <a:r>
              <a:rPr sz="2400" dirty="0">
                <a:hlinkClick r:id="rId4"/>
              </a:rPr>
              <a:t>yellowbook@gao.gov</a:t>
            </a:r>
            <a:endParaRPr sz="2400" dirty="0"/>
          </a:p>
          <a:p>
            <a:pPr marL="404340" indent="0" defTabSz="913117" eaLnBrk="1" hangingPunct="1">
              <a:spcBef>
                <a:spcPts val="673"/>
              </a:spcBef>
              <a:buFont typeface="Arial" pitchFamily="34" charset="0"/>
              <a:buNone/>
              <a:defRPr/>
            </a:pPr>
            <a:r>
              <a:rPr sz="2400" dirty="0"/>
              <a:t>or call (202) 512-9535</a:t>
            </a:r>
          </a:p>
          <a:p>
            <a:pPr marL="342419" indent="-342419" defTabSz="913117" eaLnBrk="1" hangingPunct="1">
              <a:spcBef>
                <a:spcPts val="673"/>
              </a:spcBef>
              <a:buFont typeface="Arial" pitchFamily="34" charset="0"/>
              <a:buChar char="•"/>
              <a:defRPr/>
            </a:pPr>
            <a:endParaRPr dirty="0"/>
          </a:p>
        </p:txBody>
      </p:sp>
      <p:sp>
        <p:nvSpPr>
          <p:cNvPr id="11981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F547CE8C-EBF6-40E8-B45D-56999CF38261}" type="slidenum">
              <a:rPr lang="en-US" altLang="en-US" sz="1400" smtClean="0"/>
              <a:pPr defTabSz="912813" eaLnBrk="1" fontAlgn="base" hangingPunct="1">
                <a:spcBef>
                  <a:spcPct val="0"/>
                </a:spcBef>
                <a:spcAft>
                  <a:spcPct val="0"/>
                </a:spcAft>
                <a:buFontTx/>
                <a:buNone/>
              </a:pPr>
              <a:t>55</a:t>
            </a:fld>
            <a:endParaRPr lang="en-US" altLang="en-US" sz="1400"/>
          </a:p>
        </p:txBody>
      </p:sp>
      <p:pic>
        <p:nvPicPr>
          <p:cNvPr id="5" name="Picture 4"/>
          <p:cNvPicPr>
            <a:picLocks noChangeAspect="1"/>
          </p:cNvPicPr>
          <p:nvPr/>
        </p:nvPicPr>
        <p:blipFill>
          <a:blip r:embed="rId5"/>
          <a:stretch>
            <a:fillRect/>
          </a:stretch>
        </p:blipFill>
        <p:spPr>
          <a:xfrm>
            <a:off x="6248400" y="3141663"/>
            <a:ext cx="2438400" cy="3076575"/>
          </a:xfrm>
          <a:prstGeom prst="rect">
            <a:avLst/>
          </a:prstGeom>
          <a:ln w="15875">
            <a:solidFill>
              <a:schemeClr val="tx1"/>
            </a:solidFill>
          </a:ln>
          <a:effectLst>
            <a:outerShdw blurRad="50800" dist="38100" dir="2700000" sx="102000" sy="102000" algn="tl" rotWithShape="0">
              <a:prstClr val="black">
                <a:alpha val="40000"/>
              </a:prst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algn="ctr" eaLnBrk="1" hangingPunct="1"/>
            <a:r>
              <a:rPr lang="en-US" altLang="en-US" sz="4800" dirty="0">
                <a:latin typeface="Arial" charset="0"/>
                <a:cs typeface="Arial" charset="0"/>
              </a:rPr>
              <a:t>Thank You</a:t>
            </a:r>
          </a:p>
        </p:txBody>
      </p:sp>
      <p:sp>
        <p:nvSpPr>
          <p:cNvPr id="120835" name="Content Placeholder 2"/>
          <p:cNvSpPr>
            <a:spLocks noGrp="1"/>
          </p:cNvSpPr>
          <p:nvPr>
            <p:ph idx="1"/>
          </p:nvPr>
        </p:nvSpPr>
        <p:spPr/>
        <p:txBody>
          <a:bodyPr anchor="ctr"/>
          <a:lstStyle/>
          <a:p>
            <a:pPr marL="0" indent="0" algn="ctr" eaLnBrk="1" hangingPunct="1">
              <a:buFont typeface="Arial" charset="0"/>
              <a:buNone/>
            </a:pPr>
            <a:r>
              <a:rPr altLang="en-US" sz="5400" dirty="0">
                <a:latin typeface="Arial" charset="0"/>
                <a:cs typeface="Arial" charset="0"/>
              </a:rPr>
              <a:t>Questions?</a:t>
            </a:r>
          </a:p>
        </p:txBody>
      </p:sp>
      <p:sp>
        <p:nvSpPr>
          <p:cNvPr id="1208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64305AB7-6E9B-4F51-9B05-FDFB3A6083E2}" type="slidenum">
              <a:rPr lang="en-US" altLang="en-US" sz="1400" smtClean="0"/>
              <a:pPr defTabSz="912813" eaLnBrk="1" fontAlgn="base" hangingPunct="1">
                <a:spcBef>
                  <a:spcPct val="0"/>
                </a:spcBef>
                <a:spcAft>
                  <a:spcPct val="0"/>
                </a:spcAft>
                <a:buFontTx/>
                <a:buNone/>
              </a:pPr>
              <a:t>56</a:t>
            </a:fld>
            <a:endParaRPr lang="en-US" alt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300038" y="992188"/>
            <a:ext cx="8539162" cy="1065212"/>
          </a:xfrm>
        </p:spPr>
        <p:txBody>
          <a:bodyPr/>
          <a:lstStyle/>
          <a:p>
            <a:pPr algn="ctr" eaLnBrk="1" hangingPunct="1"/>
            <a:r>
              <a:rPr lang="en-US" altLang="en-US" sz="2800" dirty="0">
                <a:solidFill>
                  <a:schemeClr val="tx2"/>
                </a:solidFill>
                <a:latin typeface="Arial" charset="0"/>
                <a:cs typeface="Arial" charset="0"/>
              </a:rPr>
              <a:t>New Format and Organization</a:t>
            </a:r>
          </a:p>
        </p:txBody>
      </p:sp>
      <p:sp>
        <p:nvSpPr>
          <p:cNvPr id="94211" name="Content Placeholder 2"/>
          <p:cNvSpPr>
            <a:spLocks noGrp="1"/>
          </p:cNvSpPr>
          <p:nvPr>
            <p:ph idx="1"/>
          </p:nvPr>
        </p:nvSpPr>
        <p:spPr/>
        <p:txBody>
          <a:bodyPr/>
          <a:lstStyle/>
          <a:p>
            <a:pPr eaLnBrk="1" hangingPunct="1"/>
            <a:r>
              <a:rPr altLang="en-US" dirty="0">
                <a:solidFill>
                  <a:schemeClr val="tx2"/>
                </a:solidFill>
                <a:latin typeface="Arial" charset="0"/>
                <a:cs typeface="Arial" charset="0"/>
              </a:rPr>
              <a:t>Chapters are presented in a revised format that differentiates requirements from application guidance.</a:t>
            </a:r>
          </a:p>
          <a:p>
            <a:pPr eaLnBrk="1" hangingPunct="1"/>
            <a:endParaRPr altLang="en-US" dirty="0">
              <a:solidFill>
                <a:schemeClr val="tx2"/>
              </a:solidFill>
              <a:latin typeface="Arial" charset="0"/>
              <a:cs typeface="Arial" charset="0"/>
            </a:endParaRPr>
          </a:p>
          <a:p>
            <a:pPr eaLnBrk="1" hangingPunct="1"/>
            <a:r>
              <a:rPr altLang="en-US" dirty="0">
                <a:solidFill>
                  <a:schemeClr val="tx2"/>
                </a:solidFill>
                <a:latin typeface="Arial" charset="0"/>
                <a:cs typeface="Arial" charset="0"/>
              </a:rPr>
              <a:t>Chapters are reorganized and realigned.</a:t>
            </a:r>
          </a:p>
          <a:p>
            <a:pPr eaLnBrk="1" hangingPunct="1"/>
            <a:endParaRPr altLang="en-US" dirty="0">
              <a:solidFill>
                <a:schemeClr val="tx2"/>
              </a:solidFill>
              <a:latin typeface="Arial" charset="0"/>
              <a:cs typeface="Arial" charset="0"/>
            </a:endParaRPr>
          </a:p>
          <a:p>
            <a:pPr eaLnBrk="1" hangingPunct="1"/>
            <a:r>
              <a:rPr altLang="en-US" dirty="0">
                <a:solidFill>
                  <a:schemeClr val="tx2"/>
                </a:solidFill>
                <a:latin typeface="Arial" charset="0"/>
                <a:cs typeface="Arial" charset="0"/>
              </a:rPr>
              <a:t>Supplemental guidance from the appendix of the 2011 revision was either removed or incorporated into individual chapters.</a:t>
            </a:r>
          </a:p>
          <a:p>
            <a:pPr eaLnBrk="1" hangingPunct="1"/>
            <a:endParaRPr lang="en-US" altLang="en-US" dirty="0">
              <a:solidFill>
                <a:schemeClr val="tx2"/>
              </a:solidFill>
              <a:latin typeface="Arial" charset="0"/>
              <a:cs typeface="Arial" charset="0"/>
            </a:endParaRPr>
          </a:p>
          <a:p>
            <a:pPr eaLnBrk="1" hangingPunct="1"/>
            <a:r>
              <a:rPr lang="en-US" altLang="en-US" dirty="0">
                <a:solidFill>
                  <a:schemeClr val="tx2"/>
                </a:solidFill>
                <a:latin typeface="Arial" charset="0"/>
                <a:cs typeface="Arial" charset="0"/>
              </a:rPr>
              <a:t>Hard copy version is a larger size.</a:t>
            </a:r>
            <a:endParaRPr altLang="en-US" dirty="0">
              <a:solidFill>
                <a:schemeClr val="tx2"/>
              </a:solidFill>
              <a:latin typeface="Arial" charset="0"/>
              <a:cs typeface="Arial" charset="0"/>
            </a:endParaRPr>
          </a:p>
        </p:txBody>
      </p:sp>
      <p:sp>
        <p:nvSpPr>
          <p:cNvPr id="942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2E6FA163-40EB-4976-9784-684F652A982A}" type="slidenum">
              <a:rPr lang="en-US" altLang="en-US" sz="1400" smtClean="0"/>
              <a:pPr defTabSz="912813" eaLnBrk="1" fontAlgn="base" hangingPunct="1">
                <a:spcBef>
                  <a:spcPct val="0"/>
                </a:spcBef>
                <a:spcAft>
                  <a:spcPct val="0"/>
                </a:spcAft>
                <a:buFontTx/>
                <a:buNone/>
              </a:pPr>
              <a:t>6</a:t>
            </a:fld>
            <a:endParaRPr lang="en-US" altLang="en-US"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300038" y="992188"/>
            <a:ext cx="8539162" cy="1065212"/>
          </a:xfrm>
        </p:spPr>
        <p:txBody>
          <a:bodyPr/>
          <a:lstStyle/>
          <a:p>
            <a:pPr algn="ctr" eaLnBrk="1" hangingPunct="1"/>
            <a:r>
              <a:rPr lang="en-US" altLang="en-US" sz="2800" dirty="0">
                <a:latin typeface="Arial" charset="0"/>
                <a:cs typeface="Arial" charset="0"/>
              </a:rPr>
              <a:t>New Format and Organization</a:t>
            </a:r>
          </a:p>
        </p:txBody>
      </p:sp>
      <p:sp>
        <p:nvSpPr>
          <p:cNvPr id="952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1D770747-6412-46C4-B3F4-26E591412CDD}" type="slidenum">
              <a:rPr lang="en-US" altLang="en-US" sz="1400" smtClean="0"/>
              <a:pPr defTabSz="912813" eaLnBrk="1" fontAlgn="base" hangingPunct="1">
                <a:spcBef>
                  <a:spcPct val="0"/>
                </a:spcBef>
                <a:spcAft>
                  <a:spcPct val="0"/>
                </a:spcAft>
                <a:buFontTx/>
                <a:buNone/>
              </a:pPr>
              <a:t>7</a:t>
            </a:fld>
            <a:endParaRPr lang="en-US" altLang="en-US" sz="1400"/>
          </a:p>
        </p:txBody>
      </p:sp>
      <p:pic>
        <p:nvPicPr>
          <p:cNvPr id="4" name="Picture 3"/>
          <p:cNvPicPr>
            <a:picLocks noChangeAspect="1"/>
          </p:cNvPicPr>
          <p:nvPr/>
        </p:nvPicPr>
        <p:blipFill>
          <a:blip r:embed="rId3"/>
          <a:stretch>
            <a:fillRect/>
          </a:stretch>
        </p:blipFill>
        <p:spPr>
          <a:xfrm>
            <a:off x="2552700" y="2093913"/>
            <a:ext cx="4038600" cy="42386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Common Terms and Definitions</a:t>
            </a:r>
          </a:p>
        </p:txBody>
      </p:sp>
      <p:sp>
        <p:nvSpPr>
          <p:cNvPr id="3" name="Content Placeholder 2"/>
          <p:cNvSpPr>
            <a:spLocks noGrp="1"/>
          </p:cNvSpPr>
          <p:nvPr>
            <p:ph idx="1"/>
          </p:nvPr>
        </p:nvSpPr>
        <p:spPr/>
        <p:txBody>
          <a:bodyPr/>
          <a:lstStyle/>
          <a:p>
            <a:pPr>
              <a:spcBef>
                <a:spcPts val="0"/>
              </a:spcBef>
            </a:pPr>
            <a:r>
              <a:rPr lang="en-US" dirty="0"/>
              <a:t>Examples of types of Yellow Book users are addressed (para. 1.12).</a:t>
            </a:r>
          </a:p>
          <a:p>
            <a:pPr>
              <a:spcBef>
                <a:spcPts val="0"/>
              </a:spcBef>
            </a:pPr>
            <a:endParaRPr lang="en-US" dirty="0"/>
          </a:p>
          <a:p>
            <a:pPr>
              <a:spcBef>
                <a:spcPts val="0"/>
              </a:spcBef>
            </a:pPr>
            <a:r>
              <a:rPr lang="en-US" dirty="0"/>
              <a:t>Integrated audit added to the types of financial audits (para. 1.17b).</a:t>
            </a:r>
          </a:p>
          <a:p>
            <a:pPr marL="0" indent="0">
              <a:spcBef>
                <a:spcPts val="0"/>
              </a:spcBef>
              <a:buNone/>
            </a:pPr>
            <a:endParaRPr lang="en-US" dirty="0"/>
          </a:p>
          <a:p>
            <a:pPr>
              <a:spcBef>
                <a:spcPts val="0"/>
              </a:spcBef>
            </a:pPr>
            <a:r>
              <a:rPr lang="en-US" dirty="0"/>
              <a:t>Descriptions of attestation engagements, reviews of financial statements, and performance audits are expanded (paras. 1.18-1.26).</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endParaRPr lang="en-US" dirty="0"/>
          </a:p>
        </p:txBody>
      </p:sp>
      <p:sp>
        <p:nvSpPr>
          <p:cNvPr id="4" name="Slide Number Placeholder 3"/>
          <p:cNvSpPr>
            <a:spLocks noGrp="1"/>
          </p:cNvSpPr>
          <p:nvPr>
            <p:ph type="sldNum" sz="quarter" idx="12"/>
          </p:nvPr>
        </p:nvSpPr>
        <p:spPr/>
        <p:txBody>
          <a:bodyPr/>
          <a:lstStyle/>
          <a:p>
            <a:pPr>
              <a:defRPr/>
            </a:pPr>
            <a:r>
              <a:rPr lang="en-US"/>
              <a:t>  </a:t>
            </a:r>
            <a:fld id="{13D2D389-DB12-4E34-8DE1-05C034FF7A4D}" type="slidenum">
              <a:rPr lang="en-US" smtClean="0"/>
              <a:pPr>
                <a:defRPr/>
              </a:pPr>
              <a:t>8</a:t>
            </a:fld>
            <a:endParaRPr lang="en-US"/>
          </a:p>
        </p:txBody>
      </p:sp>
    </p:spTree>
    <p:extLst>
      <p:ext uri="{BB962C8B-B14F-4D97-AF65-F5344CB8AC3E}">
        <p14:creationId xmlns:p14="http://schemas.microsoft.com/office/powerpoint/2010/main" val="3399862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Common Terms and Definitions (cont.)</a:t>
            </a:r>
          </a:p>
        </p:txBody>
      </p:sp>
      <p:sp>
        <p:nvSpPr>
          <p:cNvPr id="3" name="Content Placeholder 2"/>
          <p:cNvSpPr>
            <a:spLocks noGrp="1"/>
          </p:cNvSpPr>
          <p:nvPr>
            <p:ph idx="1"/>
          </p:nvPr>
        </p:nvSpPr>
        <p:spPr/>
        <p:txBody>
          <a:bodyPr/>
          <a:lstStyle/>
          <a:p>
            <a:pPr>
              <a:spcBef>
                <a:spcPts val="0"/>
              </a:spcBef>
            </a:pPr>
            <a:r>
              <a:rPr lang="en-US" dirty="0"/>
              <a:t>Definition of common terms used in the Yellow Book are expanded.</a:t>
            </a:r>
          </a:p>
          <a:p>
            <a:pPr marL="914400" indent="-566738">
              <a:spcBef>
                <a:spcPts val="0"/>
              </a:spcBef>
              <a:buFont typeface="Wingdings" panose="05000000000000000000" pitchFamily="2" charset="2"/>
              <a:buChar char="Ø"/>
            </a:pPr>
            <a:r>
              <a:rPr lang="en-US" dirty="0"/>
              <a:t>Terms such as engaging party, audited entity, responsible party, and specialist (para. 1.27)</a:t>
            </a:r>
          </a:p>
          <a:p>
            <a:pPr marL="0" indent="0">
              <a:spcBef>
                <a:spcPts val="0"/>
              </a:spcBef>
              <a:buNone/>
            </a:pPr>
            <a:endParaRPr lang="en-US" dirty="0"/>
          </a:p>
          <a:p>
            <a:pPr>
              <a:spcBef>
                <a:spcPts val="0"/>
              </a:spcBef>
            </a:pPr>
            <a:r>
              <a:rPr lang="en-US" dirty="0"/>
              <a:t>Added guidance that when terminology differs from that used at an organization subject to GAGAS, auditors use professional judgment to determine if there is an equivalent term (para. 1.27).</a:t>
            </a:r>
          </a:p>
          <a:p>
            <a:pPr>
              <a:spcBef>
                <a:spcPts val="0"/>
              </a:spcBef>
            </a:pPr>
            <a:endParaRPr lang="en-US" dirty="0"/>
          </a:p>
          <a:p>
            <a:pPr>
              <a:spcBef>
                <a:spcPts val="0"/>
              </a:spcBef>
            </a:pPr>
            <a:r>
              <a:rPr lang="en-US" dirty="0"/>
              <a:t>Added a glossary of terms.</a:t>
            </a:r>
          </a:p>
          <a:p>
            <a:endParaRPr lang="en-US" dirty="0"/>
          </a:p>
        </p:txBody>
      </p:sp>
      <p:sp>
        <p:nvSpPr>
          <p:cNvPr id="4" name="Slide Number Placeholder 3"/>
          <p:cNvSpPr>
            <a:spLocks noGrp="1"/>
          </p:cNvSpPr>
          <p:nvPr>
            <p:ph type="sldNum" sz="quarter" idx="12"/>
          </p:nvPr>
        </p:nvSpPr>
        <p:spPr/>
        <p:txBody>
          <a:bodyPr/>
          <a:lstStyle/>
          <a:p>
            <a:pPr>
              <a:defRPr/>
            </a:pPr>
            <a:r>
              <a:rPr lang="en-US"/>
              <a:t>  </a:t>
            </a:r>
            <a:fld id="{13D2D389-DB12-4E34-8DE1-05C034FF7A4D}" type="slidenum">
              <a:rPr lang="en-US" smtClean="0"/>
              <a:pPr>
                <a:defRPr/>
              </a:pPr>
              <a:t>9</a:t>
            </a:fld>
            <a:endParaRPr lang="en-US"/>
          </a:p>
        </p:txBody>
      </p:sp>
    </p:spTree>
    <p:extLst>
      <p:ext uri="{BB962C8B-B14F-4D97-AF65-F5344CB8AC3E}">
        <p14:creationId xmlns:p14="http://schemas.microsoft.com/office/powerpoint/2010/main" val="51266251"/>
      </p:ext>
    </p:extLst>
  </p:cSld>
  <p:clrMapOvr>
    <a:masterClrMapping/>
  </p:clrMapOvr>
</p:sld>
</file>

<file path=ppt/theme/theme1.xml><?xml version="1.0" encoding="utf-8"?>
<a:theme xmlns:a="http://schemas.openxmlformats.org/drawingml/2006/main" name="2014 GAO">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AO B&amp;W Preliminary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AO B&amp;W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AO Color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AO Color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GAO B&amp;W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AO B&amp;W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GAO Color Slides]">
  <a:themeElements>
    <a:clrScheme name="">
      <a:dk1>
        <a:srgbClr val="000099"/>
      </a:dk1>
      <a:lt1>
        <a:srgbClr val="FFFFFF"/>
      </a:lt1>
      <a:dk2>
        <a:srgbClr val="000099"/>
      </a:dk2>
      <a:lt2>
        <a:srgbClr val="000099"/>
      </a:lt2>
      <a:accent1>
        <a:srgbClr val="CCECFF"/>
      </a:accent1>
      <a:accent2>
        <a:srgbClr val="6699FF"/>
      </a:accent2>
      <a:accent3>
        <a:srgbClr val="FFFFFF"/>
      </a:accent3>
      <a:accent4>
        <a:srgbClr val="000082"/>
      </a:accent4>
      <a:accent5>
        <a:srgbClr val="E2F4FF"/>
      </a:accent5>
      <a:accent6>
        <a:srgbClr val="5C8AE7"/>
      </a:accent6>
      <a:hlink>
        <a:srgbClr val="3333FF"/>
      </a:hlink>
      <a:folHlink>
        <a:srgbClr val="00004C"/>
      </a:folHlink>
    </a:clrScheme>
    <a:fontScheme name="1_[GAO Color Slides]">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GAO Color Slid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AO Color Slid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AO Color Slid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AO Color Slid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AO Color Slid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AO Color Slid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AO Color Slid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GAO Color Slides] 8">
        <a:dk1>
          <a:srgbClr val="808080"/>
        </a:dk1>
        <a:lt1>
          <a:srgbClr val="000099"/>
        </a:lt1>
        <a:dk2>
          <a:srgbClr val="000000"/>
        </a:dk2>
        <a:lt2>
          <a:srgbClr val="000000"/>
        </a:lt2>
        <a:accent1>
          <a:srgbClr val="00CC99"/>
        </a:accent1>
        <a:accent2>
          <a:srgbClr val="3333CC"/>
        </a:accent2>
        <a:accent3>
          <a:srgbClr val="AAAAAA"/>
        </a:accent3>
        <a:accent4>
          <a:srgbClr val="000082"/>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2014 GAO</Template>
  <TotalTime>8647</TotalTime>
  <Words>2866</Words>
  <Application>Microsoft Office PowerPoint</Application>
  <PresentationFormat>On-screen Show (4:3)</PresentationFormat>
  <Paragraphs>474</Paragraphs>
  <Slides>56</Slides>
  <Notes>49</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56</vt:i4>
      </vt:variant>
    </vt:vector>
  </HeadingPairs>
  <TitlesOfParts>
    <vt:vector size="72" baseType="lpstr">
      <vt:lpstr>Arial</vt:lpstr>
      <vt:lpstr>Calibri</vt:lpstr>
      <vt:lpstr>Helvetica</vt:lpstr>
      <vt:lpstr>Times New Roman</vt:lpstr>
      <vt:lpstr>Wingdings</vt:lpstr>
      <vt:lpstr>2014 GAO</vt:lpstr>
      <vt:lpstr>GAO Color Final with Flag</vt:lpstr>
      <vt:lpstr>GAO B&amp;W Preliminary with Flag</vt:lpstr>
      <vt:lpstr>GAO B&amp;W Final with Flag</vt:lpstr>
      <vt:lpstr>GAO Color Preliminary w/o Flag</vt:lpstr>
      <vt:lpstr>GAO Color Final w/o Flag</vt:lpstr>
      <vt:lpstr>GAO B&amp;W Preliminary w/o Flag</vt:lpstr>
      <vt:lpstr>GAO B&amp;W Final w/o Flag</vt:lpstr>
      <vt:lpstr>1_[GAO Color Slides]</vt:lpstr>
      <vt:lpstr>1_GAO Color Final with Flag</vt:lpstr>
      <vt:lpstr>2_GAO Color Final with Flag</vt:lpstr>
      <vt:lpstr>Update on the Developments in Government Auditing Standards</vt:lpstr>
      <vt:lpstr>Session Objective</vt:lpstr>
      <vt:lpstr>Yellow Book Revision Process</vt:lpstr>
      <vt:lpstr>Summary of Key Changes from 2011 Revision</vt:lpstr>
      <vt:lpstr>Summary of Key Changes from 2011 Revision</vt:lpstr>
      <vt:lpstr>New Format and Organization</vt:lpstr>
      <vt:lpstr>New Format and Organization</vt:lpstr>
      <vt:lpstr>Common Terms and Definitions</vt:lpstr>
      <vt:lpstr>Common Terms and Definitions (cont.)</vt:lpstr>
      <vt:lpstr>Common Yellow Book Technical Assistance Questions </vt:lpstr>
      <vt:lpstr>Example 1</vt:lpstr>
      <vt:lpstr>Example 2</vt:lpstr>
      <vt:lpstr>Example 2</vt:lpstr>
      <vt:lpstr>Independence Threats related to Preparing Financial Statements &amp; Accounting Records</vt:lpstr>
      <vt:lpstr>Independence Considerations for Preparing Accounting Records and Financial Statements</vt:lpstr>
      <vt:lpstr>Safeguards Related to Nonaudit Services</vt:lpstr>
      <vt:lpstr>Nonaudit Services vs. Routine Activities</vt:lpstr>
      <vt:lpstr>Additional Updates to Independence Guidance</vt:lpstr>
      <vt:lpstr>Additional Updates to Independence Guidance (cont.)</vt:lpstr>
      <vt:lpstr>Common Yellow Book Technical Assistance Questions </vt:lpstr>
      <vt:lpstr>Example 3</vt:lpstr>
      <vt:lpstr>Example 4</vt:lpstr>
      <vt:lpstr>Example 4</vt:lpstr>
      <vt:lpstr>Competence of Auditors</vt:lpstr>
      <vt:lpstr>Guidance for CPE Requirements</vt:lpstr>
      <vt:lpstr>CPE Requirements and Guidance</vt:lpstr>
      <vt:lpstr>CPE Requirements and Guidance (cont.)</vt:lpstr>
      <vt:lpstr>Competence of Specialists</vt:lpstr>
      <vt:lpstr>Common Yellow Book Technical Assistance Questions </vt:lpstr>
      <vt:lpstr>Example 5</vt:lpstr>
      <vt:lpstr>Example 6</vt:lpstr>
      <vt:lpstr>Example 6</vt:lpstr>
      <vt:lpstr>Peer Review Requirements</vt:lpstr>
      <vt:lpstr>Peer Review Requirements</vt:lpstr>
      <vt:lpstr>Peer Review Requirements: Affiliated</vt:lpstr>
      <vt:lpstr>Peer Review Requirements: Not Affiliated</vt:lpstr>
      <vt:lpstr>Peer Review Report Ratings</vt:lpstr>
      <vt:lpstr>Common Yellow Book Technical Assistance Questions </vt:lpstr>
      <vt:lpstr>Example 7</vt:lpstr>
      <vt:lpstr>Quality Control </vt:lpstr>
      <vt:lpstr>Monitoring of Quality</vt:lpstr>
      <vt:lpstr>Internal Control: Financial Audits and Examination Engagements</vt:lpstr>
      <vt:lpstr>Elements of a Finding</vt:lpstr>
      <vt:lpstr>Internal Control: Performance Audits</vt:lpstr>
      <vt:lpstr>Internal Control: Performance Audits (cont.)</vt:lpstr>
      <vt:lpstr> Fraud, Waste, and Abuse </vt:lpstr>
      <vt:lpstr> New Considerations for Addressing Waste </vt:lpstr>
      <vt:lpstr> Waste and Abuse </vt:lpstr>
      <vt:lpstr>Standards for Reviews of Financial Statements</vt:lpstr>
      <vt:lpstr>Performance Audits Criteria Guidance</vt:lpstr>
      <vt:lpstr>Management Assertions</vt:lpstr>
      <vt:lpstr>Common Yellow Book Technical Assistance Questions </vt:lpstr>
      <vt:lpstr>Example 8</vt:lpstr>
      <vt:lpstr>Effective Date</vt:lpstr>
      <vt:lpstr>Where to Find the Yellow Book</vt:lpstr>
      <vt:lpstr>Thank You</vt:lpstr>
    </vt:vector>
  </TitlesOfParts>
  <Company>GAO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Holbrook</dc:creator>
  <cp:lastModifiedBy>Beth Leon</cp:lastModifiedBy>
  <cp:revision>875</cp:revision>
  <cp:lastPrinted>2018-08-01T13:26:20Z</cp:lastPrinted>
  <dcterms:created xsi:type="dcterms:W3CDTF">2014-08-25T15:14:19Z</dcterms:created>
  <dcterms:modified xsi:type="dcterms:W3CDTF">2019-04-08T14:47:25Z</dcterms:modified>
</cp:coreProperties>
</file>